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6"/>
  </p:notesMasterIdLst>
  <p:handoutMasterIdLst>
    <p:handoutMasterId r:id="rId37"/>
  </p:handoutMasterIdLst>
  <p:sldIdLst>
    <p:sldId id="257" r:id="rId5"/>
    <p:sldId id="268" r:id="rId6"/>
    <p:sldId id="262" r:id="rId7"/>
    <p:sldId id="263" r:id="rId8"/>
    <p:sldId id="272" r:id="rId9"/>
    <p:sldId id="3877" r:id="rId10"/>
    <p:sldId id="273" r:id="rId11"/>
    <p:sldId id="3879" r:id="rId12"/>
    <p:sldId id="3880" r:id="rId13"/>
    <p:sldId id="3881" r:id="rId14"/>
    <p:sldId id="3882" r:id="rId15"/>
    <p:sldId id="3883" r:id="rId16"/>
    <p:sldId id="3884" r:id="rId17"/>
    <p:sldId id="3885" r:id="rId18"/>
    <p:sldId id="3887" r:id="rId19"/>
    <p:sldId id="3888" r:id="rId20"/>
    <p:sldId id="3889" r:id="rId21"/>
    <p:sldId id="3890" r:id="rId22"/>
    <p:sldId id="3891" r:id="rId23"/>
    <p:sldId id="3892" r:id="rId24"/>
    <p:sldId id="3896" r:id="rId25"/>
    <p:sldId id="271" r:id="rId26"/>
    <p:sldId id="3895" r:id="rId27"/>
    <p:sldId id="261" r:id="rId28"/>
    <p:sldId id="3897" r:id="rId29"/>
    <p:sldId id="3898" r:id="rId30"/>
    <p:sldId id="3899" r:id="rId31"/>
    <p:sldId id="3893" r:id="rId32"/>
    <p:sldId id="3901" r:id="rId33"/>
    <p:sldId id="265" r:id="rId34"/>
    <p:sldId id="3900"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E9659A-A2B3-4C0E-921C-494334EBD4D2}">
          <p14:sldIdLst>
            <p14:sldId id="257"/>
            <p14:sldId id="268"/>
            <p14:sldId id="262"/>
            <p14:sldId id="263"/>
            <p14:sldId id="272"/>
            <p14:sldId id="3877"/>
            <p14:sldId id="273"/>
            <p14:sldId id="3879"/>
            <p14:sldId id="3880"/>
            <p14:sldId id="3881"/>
            <p14:sldId id="3882"/>
            <p14:sldId id="3883"/>
            <p14:sldId id="3884"/>
            <p14:sldId id="3885"/>
            <p14:sldId id="3887"/>
            <p14:sldId id="3888"/>
            <p14:sldId id="3889"/>
            <p14:sldId id="3890"/>
            <p14:sldId id="3891"/>
            <p14:sldId id="3892"/>
            <p14:sldId id="3896"/>
            <p14:sldId id="271"/>
            <p14:sldId id="3895"/>
            <p14:sldId id="261"/>
            <p14:sldId id="3897"/>
            <p14:sldId id="3898"/>
            <p14:sldId id="3899"/>
            <p14:sldId id="3893"/>
            <p14:sldId id="3901"/>
            <p14:sldId id="265"/>
            <p14:sldId id="3900"/>
          </p14:sldIdLst>
        </p14:section>
      </p14:sectionLst>
    </p:ex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F4E9"/>
    <a:srgbClr val="7FD9F1"/>
    <a:srgbClr val="394404"/>
    <a:srgbClr val="5F6F0F"/>
    <a:srgbClr val="718412"/>
    <a:srgbClr val="65741A"/>
    <a:srgbClr val="70811D"/>
    <a:srgbClr val="7B8D1F"/>
    <a:srgbClr val="839721"/>
    <a:srgbClr val="95A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p:cViewPr>
        <p:scale>
          <a:sx n="73" d="100"/>
          <a:sy n="73" d="100"/>
        </p:scale>
        <p:origin x="771" y="435"/>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ma Sethi" userId="45cd4d614870e44d" providerId="LiveId" clId="{B97B0130-9EB4-4985-9B1D-64DB1B64B50C}"/>
    <pc:docChg chg="undo custSel addSld delSld modSld sldOrd modSection">
      <pc:chgData name="Ashima Sethi" userId="45cd4d614870e44d" providerId="LiveId" clId="{B97B0130-9EB4-4985-9B1D-64DB1B64B50C}" dt="2023-12-03T04:55:17.541" v="1840" actId="2696"/>
      <pc:docMkLst>
        <pc:docMk/>
      </pc:docMkLst>
      <pc:sldChg chg="addSp modSp mod">
        <pc:chgData name="Ashima Sethi" userId="45cd4d614870e44d" providerId="LiveId" clId="{B97B0130-9EB4-4985-9B1D-64DB1B64B50C}" dt="2023-12-03T04:20:43.758" v="1522" actId="14100"/>
        <pc:sldMkLst>
          <pc:docMk/>
          <pc:sldMk cId="1332291891" sldId="257"/>
        </pc:sldMkLst>
        <pc:spChg chg="mod">
          <ac:chgData name="Ashima Sethi" userId="45cd4d614870e44d" providerId="LiveId" clId="{B97B0130-9EB4-4985-9B1D-64DB1B64B50C}" dt="2023-12-03T04:15:02.507" v="1417" actId="14100"/>
          <ac:spMkLst>
            <pc:docMk/>
            <pc:sldMk cId="1332291891" sldId="257"/>
            <ac:spMk id="2" creationId="{00000000-0000-0000-0000-000000000000}"/>
          </ac:spMkLst>
        </pc:spChg>
        <pc:spChg chg="add mod">
          <ac:chgData name="Ashima Sethi" userId="45cd4d614870e44d" providerId="LiveId" clId="{B97B0130-9EB4-4985-9B1D-64DB1B64B50C}" dt="2023-12-03T04:18:33.108" v="1518" actId="207"/>
          <ac:spMkLst>
            <pc:docMk/>
            <pc:sldMk cId="1332291891" sldId="257"/>
            <ac:spMk id="4" creationId="{7B54A9E7-D2A0-397C-0A74-67CAC0411E6E}"/>
          </ac:spMkLst>
        </pc:spChg>
        <pc:spChg chg="mod">
          <ac:chgData name="Ashima Sethi" userId="45cd4d614870e44d" providerId="LiveId" clId="{B97B0130-9EB4-4985-9B1D-64DB1B64B50C}" dt="2023-12-03T04:18:54.791" v="1521" actId="20577"/>
          <ac:spMkLst>
            <pc:docMk/>
            <pc:sldMk cId="1332291891" sldId="257"/>
            <ac:spMk id="5" creationId="{00000000-0000-0000-0000-000000000000}"/>
          </ac:spMkLst>
        </pc:spChg>
        <pc:picChg chg="mod">
          <ac:chgData name="Ashima Sethi" userId="45cd4d614870e44d" providerId="LiveId" clId="{B97B0130-9EB4-4985-9B1D-64DB1B64B50C}" dt="2023-12-03T04:20:43.758" v="1522" actId="14100"/>
          <ac:picMkLst>
            <pc:docMk/>
            <pc:sldMk cId="1332291891" sldId="257"/>
            <ac:picMk id="3" creationId="{B1216F77-A1BA-8CC2-295A-9ECD26FC7355}"/>
          </ac:picMkLst>
        </pc:picChg>
      </pc:sldChg>
      <pc:sldChg chg="del">
        <pc:chgData name="Ashima Sethi" userId="45cd4d614870e44d" providerId="LiveId" clId="{B97B0130-9EB4-4985-9B1D-64DB1B64B50C}" dt="2023-12-03T03:16:26.810" v="283" actId="2696"/>
        <pc:sldMkLst>
          <pc:docMk/>
          <pc:sldMk cId="4264977537" sldId="259"/>
        </pc:sldMkLst>
      </pc:sldChg>
      <pc:sldChg chg="addSp delSp modSp mod modClrScheme chgLayout">
        <pc:chgData name="Ashima Sethi" userId="45cd4d614870e44d" providerId="LiveId" clId="{B97B0130-9EB4-4985-9B1D-64DB1B64B50C}" dt="2023-12-03T03:27:48.685" v="833" actId="1076"/>
        <pc:sldMkLst>
          <pc:docMk/>
          <pc:sldMk cId="2672039197" sldId="261"/>
        </pc:sldMkLst>
        <pc:spChg chg="mod ord">
          <ac:chgData name="Ashima Sethi" userId="45cd4d614870e44d" providerId="LiveId" clId="{B97B0130-9EB4-4985-9B1D-64DB1B64B50C}" dt="2023-12-03T03:27:40.693" v="830" actId="700"/>
          <ac:spMkLst>
            <pc:docMk/>
            <pc:sldMk cId="2672039197" sldId="261"/>
            <ac:spMk id="7" creationId="{00000000-0000-0000-0000-000000000000}"/>
          </ac:spMkLst>
        </pc:spChg>
        <pc:spChg chg="del">
          <ac:chgData name="Ashima Sethi" userId="45cd4d614870e44d" providerId="LiveId" clId="{B97B0130-9EB4-4985-9B1D-64DB1B64B50C}" dt="2023-12-03T03:27:40.693" v="830" actId="700"/>
          <ac:spMkLst>
            <pc:docMk/>
            <pc:sldMk cId="2672039197" sldId="261"/>
            <ac:spMk id="8" creationId="{00000000-0000-0000-0000-000000000000}"/>
          </ac:spMkLst>
        </pc:spChg>
        <pc:spChg chg="del">
          <ac:chgData name="Ashima Sethi" userId="45cd4d614870e44d" providerId="LiveId" clId="{B97B0130-9EB4-4985-9B1D-64DB1B64B50C}" dt="2023-12-03T03:27:40.693" v="830" actId="700"/>
          <ac:spMkLst>
            <pc:docMk/>
            <pc:sldMk cId="2672039197" sldId="261"/>
            <ac:spMk id="9" creationId="{00000000-0000-0000-0000-000000000000}"/>
          </ac:spMkLst>
        </pc:spChg>
        <pc:spChg chg="del">
          <ac:chgData name="Ashima Sethi" userId="45cd4d614870e44d" providerId="LiveId" clId="{B97B0130-9EB4-4985-9B1D-64DB1B64B50C}" dt="2023-12-03T03:27:40.693" v="830" actId="700"/>
          <ac:spMkLst>
            <pc:docMk/>
            <pc:sldMk cId="2672039197" sldId="261"/>
            <ac:spMk id="10" creationId="{00000000-0000-0000-0000-000000000000}"/>
          </ac:spMkLst>
        </pc:spChg>
        <pc:spChg chg="del">
          <ac:chgData name="Ashima Sethi" userId="45cd4d614870e44d" providerId="LiveId" clId="{B97B0130-9EB4-4985-9B1D-64DB1B64B50C}" dt="2023-12-03T03:27:40.693" v="830" actId="700"/>
          <ac:spMkLst>
            <pc:docMk/>
            <pc:sldMk cId="2672039197" sldId="261"/>
            <ac:spMk id="11" creationId="{00000000-0000-0000-0000-000000000000}"/>
          </ac:spMkLst>
        </pc:spChg>
        <pc:picChg chg="add mod">
          <ac:chgData name="Ashima Sethi" userId="45cd4d614870e44d" providerId="LiveId" clId="{B97B0130-9EB4-4985-9B1D-64DB1B64B50C}" dt="2023-12-03T03:27:48.685" v="833" actId="1076"/>
          <ac:picMkLst>
            <pc:docMk/>
            <pc:sldMk cId="2672039197" sldId="261"/>
            <ac:picMk id="2" creationId="{CD1C9377-CAA5-B913-344E-351ABA45D865}"/>
          </ac:picMkLst>
        </pc:picChg>
      </pc:sldChg>
      <pc:sldChg chg="add del">
        <pc:chgData name="Ashima Sethi" userId="45cd4d614870e44d" providerId="LiveId" clId="{B97B0130-9EB4-4985-9B1D-64DB1B64B50C}" dt="2023-12-02T03:23:05.927" v="180" actId="47"/>
        <pc:sldMkLst>
          <pc:docMk/>
          <pc:sldMk cId="397710800" sldId="262"/>
        </pc:sldMkLst>
      </pc:sldChg>
      <pc:sldChg chg="addSp delSp modSp mod modClrScheme chgLayout">
        <pc:chgData name="Ashima Sethi" userId="45cd4d614870e44d" providerId="LiveId" clId="{B97B0130-9EB4-4985-9B1D-64DB1B64B50C}" dt="2023-12-03T04:14:04.767" v="1412" actId="27636"/>
        <pc:sldMkLst>
          <pc:docMk/>
          <pc:sldMk cId="3480339974" sldId="265"/>
        </pc:sldMkLst>
        <pc:spChg chg="add mod ord">
          <ac:chgData name="Ashima Sethi" userId="45cd4d614870e44d" providerId="LiveId" clId="{B97B0130-9EB4-4985-9B1D-64DB1B64B50C}" dt="2023-12-03T04:14:04.767" v="1412" actId="27636"/>
          <ac:spMkLst>
            <pc:docMk/>
            <pc:sldMk cId="3480339974" sldId="265"/>
            <ac:spMk id="2" creationId="{B370E48C-A9D8-CA9F-DB88-0951162340DD}"/>
          </ac:spMkLst>
        </pc:spChg>
        <pc:spChg chg="mod ord">
          <ac:chgData name="Ashima Sethi" userId="45cd4d614870e44d" providerId="LiveId" clId="{B97B0130-9EB4-4985-9B1D-64DB1B64B50C}" dt="2023-12-03T03:57:38.220" v="1139" actId="122"/>
          <ac:spMkLst>
            <pc:docMk/>
            <pc:sldMk cId="3480339974" sldId="265"/>
            <ac:spMk id="3" creationId="{00000000-0000-0000-0000-000000000000}"/>
          </ac:spMkLst>
        </pc:spChg>
        <pc:spChg chg="del">
          <ac:chgData name="Ashima Sethi" userId="45cd4d614870e44d" providerId="LiveId" clId="{B97B0130-9EB4-4985-9B1D-64DB1B64B50C}" dt="2023-12-03T03:54:34.519" v="1032" actId="700"/>
          <ac:spMkLst>
            <pc:docMk/>
            <pc:sldMk cId="3480339974" sldId="265"/>
            <ac:spMk id="5" creationId="{00000000-0000-0000-0000-000000000000}"/>
          </ac:spMkLst>
        </pc:spChg>
        <pc:spChg chg="del mod ord">
          <ac:chgData name="Ashima Sethi" userId="45cd4d614870e44d" providerId="LiveId" clId="{B97B0130-9EB4-4985-9B1D-64DB1B64B50C}" dt="2023-12-03T03:54:34.519" v="1032" actId="700"/>
          <ac:spMkLst>
            <pc:docMk/>
            <pc:sldMk cId="3480339974" sldId="265"/>
            <ac:spMk id="6" creationId="{00000000-0000-0000-0000-000000000000}"/>
          </ac:spMkLst>
        </pc:spChg>
      </pc:sldChg>
      <pc:sldChg chg="modSp add del mod">
        <pc:chgData name="Ashima Sethi" userId="45cd4d614870e44d" providerId="LiveId" clId="{B97B0130-9EB4-4985-9B1D-64DB1B64B50C}" dt="2023-12-02T03:23:58.434" v="238" actId="27636"/>
        <pc:sldMkLst>
          <pc:docMk/>
          <pc:sldMk cId="3529114326" sldId="268"/>
        </pc:sldMkLst>
        <pc:spChg chg="mod">
          <ac:chgData name="Ashima Sethi" userId="45cd4d614870e44d" providerId="LiveId" clId="{B97B0130-9EB4-4985-9B1D-64DB1B64B50C}" dt="2023-12-02T03:21:19.583" v="30" actId="403"/>
          <ac:spMkLst>
            <pc:docMk/>
            <pc:sldMk cId="3529114326" sldId="268"/>
            <ac:spMk id="13" creationId="{00000000-0000-0000-0000-000000000000}"/>
          </ac:spMkLst>
        </pc:spChg>
        <pc:spChg chg="mod">
          <ac:chgData name="Ashima Sethi" userId="45cd4d614870e44d" providerId="LiveId" clId="{B97B0130-9EB4-4985-9B1D-64DB1B64B50C}" dt="2023-12-02T03:23:58.434" v="238" actId="27636"/>
          <ac:spMkLst>
            <pc:docMk/>
            <pc:sldMk cId="3529114326" sldId="268"/>
            <ac:spMk id="14" creationId="{00000000-0000-0000-0000-000000000000}"/>
          </ac:spMkLst>
        </pc:spChg>
      </pc:sldChg>
      <pc:sldChg chg="addSp delSp modSp mod">
        <pc:chgData name="Ashima Sethi" userId="45cd4d614870e44d" providerId="LiveId" clId="{B97B0130-9EB4-4985-9B1D-64DB1B64B50C}" dt="2023-12-03T03:28:16.638" v="835" actId="14100"/>
        <pc:sldMkLst>
          <pc:docMk/>
          <pc:sldMk cId="2319046984" sldId="271"/>
        </pc:sldMkLst>
        <pc:spChg chg="del">
          <ac:chgData name="Ashima Sethi" userId="45cd4d614870e44d" providerId="LiveId" clId="{B97B0130-9EB4-4985-9B1D-64DB1B64B50C}" dt="2023-12-03T03:23:45.878" v="787" actId="21"/>
          <ac:spMkLst>
            <pc:docMk/>
            <pc:sldMk cId="2319046984" sldId="271"/>
            <ac:spMk id="2" creationId="{00000000-0000-0000-0000-000000000000}"/>
          </ac:spMkLst>
        </pc:spChg>
        <pc:spChg chg="del">
          <ac:chgData name="Ashima Sethi" userId="45cd4d614870e44d" providerId="LiveId" clId="{B97B0130-9EB4-4985-9B1D-64DB1B64B50C}" dt="2023-12-03T03:24:03.393" v="789"/>
          <ac:spMkLst>
            <pc:docMk/>
            <pc:sldMk cId="2319046984" sldId="271"/>
            <ac:spMk id="3" creationId="{00000000-0000-0000-0000-000000000000}"/>
          </ac:spMkLst>
        </pc:spChg>
        <pc:spChg chg="del">
          <ac:chgData name="Ashima Sethi" userId="45cd4d614870e44d" providerId="LiveId" clId="{B97B0130-9EB4-4985-9B1D-64DB1B64B50C}" dt="2023-12-03T03:23:38.685" v="786" actId="21"/>
          <ac:spMkLst>
            <pc:docMk/>
            <pc:sldMk cId="2319046984" sldId="271"/>
            <ac:spMk id="4" creationId="{00000000-0000-0000-0000-000000000000}"/>
          </ac:spMkLst>
        </pc:spChg>
        <pc:spChg chg="add del mod">
          <ac:chgData name="Ashima Sethi" userId="45cd4d614870e44d" providerId="LiveId" clId="{B97B0130-9EB4-4985-9B1D-64DB1B64B50C}" dt="2023-12-03T03:23:49.861" v="788" actId="21"/>
          <ac:spMkLst>
            <pc:docMk/>
            <pc:sldMk cId="2319046984" sldId="271"/>
            <ac:spMk id="6" creationId="{422BF94F-1987-DB3E-4BEF-B7E826496E28}"/>
          </ac:spMkLst>
        </pc:spChg>
        <pc:spChg chg="add mod">
          <ac:chgData name="Ashima Sethi" userId="45cd4d614870e44d" providerId="LiveId" clId="{B97B0130-9EB4-4985-9B1D-64DB1B64B50C}" dt="2023-12-03T03:24:58.688" v="804" actId="403"/>
          <ac:spMkLst>
            <pc:docMk/>
            <pc:sldMk cId="2319046984" sldId="271"/>
            <ac:spMk id="10" creationId="{1DC66223-9585-4F6A-9A68-4E579D184343}"/>
          </ac:spMkLst>
        </pc:spChg>
        <pc:picChg chg="add mod">
          <ac:chgData name="Ashima Sethi" userId="45cd4d614870e44d" providerId="LiveId" clId="{B97B0130-9EB4-4985-9B1D-64DB1B64B50C}" dt="2023-12-03T03:28:16.638" v="835" actId="14100"/>
          <ac:picMkLst>
            <pc:docMk/>
            <pc:sldMk cId="2319046984" sldId="271"/>
            <ac:picMk id="8" creationId="{162D351C-B1C0-7181-7686-636DF1A6ABDF}"/>
          </ac:picMkLst>
        </pc:picChg>
      </pc:sldChg>
      <pc:sldChg chg="addSp delSp modSp mod">
        <pc:chgData name="Ashima Sethi" userId="45cd4d614870e44d" providerId="LiveId" clId="{B97B0130-9EB4-4985-9B1D-64DB1B64B50C}" dt="2023-12-03T04:51:52.419" v="1837" actId="14100"/>
        <pc:sldMkLst>
          <pc:docMk/>
          <pc:sldMk cId="369810034" sldId="272"/>
        </pc:sldMkLst>
        <pc:spChg chg="add mod">
          <ac:chgData name="Ashima Sethi" userId="45cd4d614870e44d" providerId="LiveId" clId="{B97B0130-9EB4-4985-9B1D-64DB1B64B50C}" dt="2023-12-03T04:49:00.118" v="1824" actId="13926"/>
          <ac:spMkLst>
            <pc:docMk/>
            <pc:sldMk cId="369810034" sldId="272"/>
            <ac:spMk id="5" creationId="{50A74527-21E9-3DDD-5608-9A719B68AC6C}"/>
          </ac:spMkLst>
        </pc:spChg>
        <pc:spChg chg="add mod">
          <ac:chgData name="Ashima Sethi" userId="45cd4d614870e44d" providerId="LiveId" clId="{B97B0130-9EB4-4985-9B1D-64DB1B64B50C}" dt="2023-12-03T04:49:00.118" v="1824" actId="13926"/>
          <ac:spMkLst>
            <pc:docMk/>
            <pc:sldMk cId="369810034" sldId="272"/>
            <ac:spMk id="18" creationId="{37D49A53-3AD7-97EB-DAE7-1BBA085C3859}"/>
          </ac:spMkLst>
        </pc:spChg>
        <pc:spChg chg="add mod">
          <ac:chgData name="Ashima Sethi" userId="45cd4d614870e44d" providerId="LiveId" clId="{B97B0130-9EB4-4985-9B1D-64DB1B64B50C}" dt="2023-12-03T04:49:00.118" v="1824" actId="13926"/>
          <ac:spMkLst>
            <pc:docMk/>
            <pc:sldMk cId="369810034" sldId="272"/>
            <ac:spMk id="20" creationId="{696014FC-5550-C18C-7356-9697F1F56558}"/>
          </ac:spMkLst>
        </pc:spChg>
        <pc:spChg chg="add mod">
          <ac:chgData name="Ashima Sethi" userId="45cd4d614870e44d" providerId="LiveId" clId="{B97B0130-9EB4-4985-9B1D-64DB1B64B50C}" dt="2023-12-03T04:49:00.118" v="1824" actId="13926"/>
          <ac:spMkLst>
            <pc:docMk/>
            <pc:sldMk cId="369810034" sldId="272"/>
            <ac:spMk id="22" creationId="{2066BAD9-EFEF-8FA3-2AEC-A37DDA9E850B}"/>
          </ac:spMkLst>
        </pc:spChg>
        <pc:spChg chg="add mod">
          <ac:chgData name="Ashima Sethi" userId="45cd4d614870e44d" providerId="LiveId" clId="{B97B0130-9EB4-4985-9B1D-64DB1B64B50C}" dt="2023-12-03T04:49:00.118" v="1824" actId="13926"/>
          <ac:spMkLst>
            <pc:docMk/>
            <pc:sldMk cId="369810034" sldId="272"/>
            <ac:spMk id="24" creationId="{B12490EB-D1E3-528A-7D8F-59B576E2C28B}"/>
          </ac:spMkLst>
        </pc:spChg>
        <pc:spChg chg="add mod">
          <ac:chgData name="Ashima Sethi" userId="45cd4d614870e44d" providerId="LiveId" clId="{B97B0130-9EB4-4985-9B1D-64DB1B64B50C}" dt="2023-12-03T04:50:15.028" v="1835" actId="207"/>
          <ac:spMkLst>
            <pc:docMk/>
            <pc:sldMk cId="369810034" sldId="272"/>
            <ac:spMk id="25" creationId="{5D2BE1D8-C570-5E80-C153-43A73CA3C92A}"/>
          </ac:spMkLst>
        </pc:spChg>
        <pc:picChg chg="del mod">
          <ac:chgData name="Ashima Sethi" userId="45cd4d614870e44d" providerId="LiveId" clId="{B97B0130-9EB4-4985-9B1D-64DB1B64B50C}" dt="2023-12-03T04:36:36.107" v="1528" actId="21"/>
          <ac:picMkLst>
            <pc:docMk/>
            <pc:sldMk cId="369810034" sldId="272"/>
            <ac:picMk id="2" creationId="{A76DA414-C9DB-3F3B-84FD-50E1D0EF9305}"/>
          </ac:picMkLst>
        </pc:picChg>
        <pc:picChg chg="del">
          <ac:chgData name="Ashima Sethi" userId="45cd4d614870e44d" providerId="LiveId" clId="{B97B0130-9EB4-4985-9B1D-64DB1B64B50C}" dt="2023-12-03T04:36:14.075" v="1525" actId="21"/>
          <ac:picMkLst>
            <pc:docMk/>
            <pc:sldMk cId="369810034" sldId="272"/>
            <ac:picMk id="4" creationId="{8D47B9D4-7981-7DAD-3E46-97E0838AC778}"/>
          </ac:picMkLst>
        </pc:picChg>
        <pc:picChg chg="add del">
          <ac:chgData name="Ashima Sethi" userId="45cd4d614870e44d" providerId="LiveId" clId="{B97B0130-9EB4-4985-9B1D-64DB1B64B50C}" dt="2023-12-03T04:38:00.433" v="1548" actId="21"/>
          <ac:picMkLst>
            <pc:docMk/>
            <pc:sldMk cId="369810034" sldId="272"/>
            <ac:picMk id="6" creationId="{53D2B874-0E13-AD94-AACA-D4FF36ACE8D8}"/>
          </ac:picMkLst>
        </pc:picChg>
        <pc:picChg chg="add mod modCrop">
          <ac:chgData name="Ashima Sethi" userId="45cd4d614870e44d" providerId="LiveId" clId="{B97B0130-9EB4-4985-9B1D-64DB1B64B50C}" dt="2023-12-03T04:51:52.419" v="1837" actId="14100"/>
          <ac:picMkLst>
            <pc:docMk/>
            <pc:sldMk cId="369810034" sldId="272"/>
            <ac:picMk id="7" creationId="{F24FB468-1799-8F34-6BE7-EB56680E9AF1}"/>
          </ac:picMkLst>
        </pc:picChg>
        <pc:picChg chg="add mod">
          <ac:chgData name="Ashima Sethi" userId="45cd4d614870e44d" providerId="LiveId" clId="{B97B0130-9EB4-4985-9B1D-64DB1B64B50C}" dt="2023-12-03T04:44:12.233" v="1598" actId="1076"/>
          <ac:picMkLst>
            <pc:docMk/>
            <pc:sldMk cId="369810034" sldId="272"/>
            <ac:picMk id="8" creationId="{E622CD24-F62F-F900-025B-B0A13A734DF8}"/>
          </ac:picMkLst>
        </pc:picChg>
        <pc:picChg chg="add mod">
          <ac:chgData name="Ashima Sethi" userId="45cd4d614870e44d" providerId="LiveId" clId="{B97B0130-9EB4-4985-9B1D-64DB1B64B50C}" dt="2023-12-03T04:44:27.738" v="1602" actId="1076"/>
          <ac:picMkLst>
            <pc:docMk/>
            <pc:sldMk cId="369810034" sldId="272"/>
            <ac:picMk id="9" creationId="{C1548394-5E3A-A8C3-7BB6-E52DBDC7FEAC}"/>
          </ac:picMkLst>
        </pc:picChg>
        <pc:picChg chg="add mod">
          <ac:chgData name="Ashima Sethi" userId="45cd4d614870e44d" providerId="LiveId" clId="{B97B0130-9EB4-4985-9B1D-64DB1B64B50C}" dt="2023-12-03T04:44:18.218" v="1600" actId="1076"/>
          <ac:picMkLst>
            <pc:docMk/>
            <pc:sldMk cId="369810034" sldId="272"/>
            <ac:picMk id="10" creationId="{4E8FFFD8-EB78-6A38-52A0-18DD2FC809AD}"/>
          </ac:picMkLst>
        </pc:picChg>
        <pc:picChg chg="add mod">
          <ac:chgData name="Ashima Sethi" userId="45cd4d614870e44d" providerId="LiveId" clId="{B97B0130-9EB4-4985-9B1D-64DB1B64B50C}" dt="2023-12-03T04:44:30.984" v="1603" actId="1076"/>
          <ac:picMkLst>
            <pc:docMk/>
            <pc:sldMk cId="369810034" sldId="272"/>
            <ac:picMk id="11" creationId="{2590EE22-72BD-3999-231D-E4C3FDCFB90F}"/>
          </ac:picMkLst>
        </pc:picChg>
        <pc:picChg chg="add mod modCrop">
          <ac:chgData name="Ashima Sethi" userId="45cd4d614870e44d" providerId="LiveId" clId="{B97B0130-9EB4-4985-9B1D-64DB1B64B50C}" dt="2023-12-03T04:44:21.671" v="1601" actId="1076"/>
          <ac:picMkLst>
            <pc:docMk/>
            <pc:sldMk cId="369810034" sldId="272"/>
            <ac:picMk id="12" creationId="{4BD98E85-E5C7-3F8B-6499-6C6218A06E5A}"/>
          </ac:picMkLst>
        </pc:picChg>
        <pc:picChg chg="add del mod modCrop">
          <ac:chgData name="Ashima Sethi" userId="45cd4d614870e44d" providerId="LiveId" clId="{B97B0130-9EB4-4985-9B1D-64DB1B64B50C}" dt="2023-12-03T04:44:02.700" v="1596" actId="21"/>
          <ac:picMkLst>
            <pc:docMk/>
            <pc:sldMk cId="369810034" sldId="272"/>
            <ac:picMk id="13" creationId="{60F8F62B-3510-F063-8324-E322AA690691}"/>
          </ac:picMkLst>
        </pc:picChg>
        <pc:picChg chg="add del mod modCrop">
          <ac:chgData name="Ashima Sethi" userId="45cd4d614870e44d" providerId="LiveId" clId="{B97B0130-9EB4-4985-9B1D-64DB1B64B50C}" dt="2023-12-03T04:42:01.561" v="1582" actId="21"/>
          <ac:picMkLst>
            <pc:docMk/>
            <pc:sldMk cId="369810034" sldId="272"/>
            <ac:picMk id="15" creationId="{2EFB0BAE-AF16-BDBA-7ECD-FDC5F38EAF8C}"/>
          </ac:picMkLst>
        </pc:picChg>
        <pc:picChg chg="add mod modCrop">
          <ac:chgData name="Ashima Sethi" userId="45cd4d614870e44d" providerId="LiveId" clId="{B97B0130-9EB4-4985-9B1D-64DB1B64B50C}" dt="2023-12-03T04:44:14.992" v="1599" actId="1076"/>
          <ac:picMkLst>
            <pc:docMk/>
            <pc:sldMk cId="369810034" sldId="272"/>
            <ac:picMk id="17" creationId="{29A72277-D63A-45F7-6E9D-29B322BFF204}"/>
          </ac:picMkLst>
        </pc:picChg>
      </pc:sldChg>
      <pc:sldChg chg="addSp delSp modSp mod ord">
        <pc:chgData name="Ashima Sethi" userId="45cd4d614870e44d" providerId="LiveId" clId="{B97B0130-9EB4-4985-9B1D-64DB1B64B50C}" dt="2023-12-03T04:20:51.591" v="1524"/>
        <pc:sldMkLst>
          <pc:docMk/>
          <pc:sldMk cId="2226131059" sldId="273"/>
        </pc:sldMkLst>
        <pc:spChg chg="mod">
          <ac:chgData name="Ashima Sethi" userId="45cd4d614870e44d" providerId="LiveId" clId="{B97B0130-9EB4-4985-9B1D-64DB1B64B50C}" dt="2023-12-03T03:12:23.291" v="255" actId="20577"/>
          <ac:spMkLst>
            <pc:docMk/>
            <pc:sldMk cId="2226131059" sldId="273"/>
            <ac:spMk id="7" creationId="{CD722CD3-EFDD-1928-07FD-A3CEAE715F0C}"/>
          </ac:spMkLst>
        </pc:spChg>
        <pc:spChg chg="add del mod">
          <ac:chgData name="Ashima Sethi" userId="45cd4d614870e44d" providerId="LiveId" clId="{B97B0130-9EB4-4985-9B1D-64DB1B64B50C}" dt="2023-12-03T03:12:55.454" v="263"/>
          <ac:spMkLst>
            <pc:docMk/>
            <pc:sldMk cId="2226131059" sldId="273"/>
            <ac:spMk id="9" creationId="{F0A4DEA5-ECDA-84F3-F186-7066D8F1D5AA}"/>
          </ac:spMkLst>
        </pc:spChg>
        <pc:spChg chg="add mod">
          <ac:chgData name="Ashima Sethi" userId="45cd4d614870e44d" providerId="LiveId" clId="{B97B0130-9EB4-4985-9B1D-64DB1B64B50C}" dt="2023-12-03T03:13:27.342" v="272" actId="122"/>
          <ac:spMkLst>
            <pc:docMk/>
            <pc:sldMk cId="2226131059" sldId="273"/>
            <ac:spMk id="10" creationId="{54E2F890-477F-AB9F-DD1C-F209F5823533}"/>
          </ac:spMkLst>
        </pc:spChg>
        <pc:picChg chg="mod">
          <ac:chgData name="Ashima Sethi" userId="45cd4d614870e44d" providerId="LiveId" clId="{B97B0130-9EB4-4985-9B1D-64DB1B64B50C}" dt="2023-12-03T03:12:45.553" v="260" actId="14100"/>
          <ac:picMkLst>
            <pc:docMk/>
            <pc:sldMk cId="2226131059" sldId="273"/>
            <ac:picMk id="5" creationId="{1CE9A048-CB37-3B9D-D1D6-A613DDBB3975}"/>
          </ac:picMkLst>
        </pc:picChg>
        <pc:picChg chg="mod">
          <ac:chgData name="Ashima Sethi" userId="45cd4d614870e44d" providerId="LiveId" clId="{B97B0130-9EB4-4985-9B1D-64DB1B64B50C}" dt="2023-12-03T03:12:32.030" v="257" actId="1076"/>
          <ac:picMkLst>
            <pc:docMk/>
            <pc:sldMk cId="2226131059" sldId="273"/>
            <ac:picMk id="6" creationId="{FFC6655F-974D-3493-DA46-40F346816E52}"/>
          </ac:picMkLst>
        </pc:picChg>
        <pc:picChg chg="add mod">
          <ac:chgData name="Ashima Sethi" userId="45cd4d614870e44d" providerId="LiveId" clId="{B97B0130-9EB4-4985-9B1D-64DB1B64B50C}" dt="2023-12-03T03:13:47.469" v="276" actId="1076"/>
          <ac:picMkLst>
            <pc:docMk/>
            <pc:sldMk cId="2226131059" sldId="273"/>
            <ac:picMk id="11" creationId="{E5A77343-A067-F843-160A-43194D54E25D}"/>
          </ac:picMkLst>
        </pc:picChg>
      </pc:sldChg>
      <pc:sldChg chg="modSp mod">
        <pc:chgData name="Ashima Sethi" userId="45cd4d614870e44d" providerId="LiveId" clId="{B97B0130-9EB4-4985-9B1D-64DB1B64B50C}" dt="2023-12-02T03:04:33.601" v="0" actId="14100"/>
        <pc:sldMkLst>
          <pc:docMk/>
          <pc:sldMk cId="3098695124" sldId="3877"/>
        </pc:sldMkLst>
        <pc:cxnChg chg="mod">
          <ac:chgData name="Ashima Sethi" userId="45cd4d614870e44d" providerId="LiveId" clId="{B97B0130-9EB4-4985-9B1D-64DB1B64B50C}" dt="2023-12-02T03:04:33.601" v="0" actId="14100"/>
          <ac:cxnSpMkLst>
            <pc:docMk/>
            <pc:sldMk cId="3098695124" sldId="3877"/>
            <ac:cxnSpMk id="53" creationId="{723B77E9-6332-5548-BB3D-D552F95C64EC}"/>
          </ac:cxnSpMkLst>
        </pc:cxnChg>
      </pc:sldChg>
      <pc:sldChg chg="del ord">
        <pc:chgData name="Ashima Sethi" userId="45cd4d614870e44d" providerId="LiveId" clId="{B97B0130-9EB4-4985-9B1D-64DB1B64B50C}" dt="2023-12-03T04:55:13.150" v="1839" actId="2696"/>
        <pc:sldMkLst>
          <pc:docMk/>
          <pc:sldMk cId="3107608777" sldId="3878"/>
        </pc:sldMkLst>
      </pc:sldChg>
      <pc:sldChg chg="addSp modSp mod">
        <pc:chgData name="Ashima Sethi" userId="45cd4d614870e44d" providerId="LiveId" clId="{B97B0130-9EB4-4985-9B1D-64DB1B64B50C}" dt="2023-12-03T04:04:47.514" v="1346" actId="1076"/>
        <pc:sldMkLst>
          <pc:docMk/>
          <pc:sldMk cId="2360878551" sldId="3879"/>
        </pc:sldMkLst>
        <pc:spChg chg="mod">
          <ac:chgData name="Ashima Sethi" userId="45cd4d614870e44d" providerId="LiveId" clId="{B97B0130-9EB4-4985-9B1D-64DB1B64B50C}" dt="2023-12-03T04:00:57.299" v="1156" actId="20577"/>
          <ac:spMkLst>
            <pc:docMk/>
            <pc:sldMk cId="2360878551" sldId="3879"/>
            <ac:spMk id="2" creationId="{CF54C308-0EF9-F354-9B78-81A423E063E0}"/>
          </ac:spMkLst>
        </pc:spChg>
        <pc:picChg chg="add mod">
          <ac:chgData name="Ashima Sethi" userId="45cd4d614870e44d" providerId="LiveId" clId="{B97B0130-9EB4-4985-9B1D-64DB1B64B50C}" dt="2023-12-03T04:04:47.514" v="1346" actId="1076"/>
          <ac:picMkLst>
            <pc:docMk/>
            <pc:sldMk cId="2360878551" sldId="3879"/>
            <ac:picMk id="10" creationId="{F8A6FDB2-53C0-E635-7307-342D07AF14F3}"/>
          </ac:picMkLst>
        </pc:picChg>
      </pc:sldChg>
      <pc:sldChg chg="addSp modSp mod">
        <pc:chgData name="Ashima Sethi" userId="45cd4d614870e44d" providerId="LiveId" clId="{B97B0130-9EB4-4985-9B1D-64DB1B64B50C}" dt="2023-12-03T04:04:55.021" v="1348" actId="1076"/>
        <pc:sldMkLst>
          <pc:docMk/>
          <pc:sldMk cId="2191234339" sldId="3880"/>
        </pc:sldMkLst>
        <pc:spChg chg="mod">
          <ac:chgData name="Ashima Sethi" userId="45cd4d614870e44d" providerId="LiveId" clId="{B97B0130-9EB4-4985-9B1D-64DB1B64B50C}" dt="2023-12-03T04:01:06.728" v="1171" actId="20577"/>
          <ac:spMkLst>
            <pc:docMk/>
            <pc:sldMk cId="2191234339" sldId="3880"/>
            <ac:spMk id="2" creationId="{CF54C308-0EF9-F354-9B78-81A423E063E0}"/>
          </ac:spMkLst>
        </pc:spChg>
        <pc:picChg chg="add mod">
          <ac:chgData name="Ashima Sethi" userId="45cd4d614870e44d" providerId="LiveId" clId="{B97B0130-9EB4-4985-9B1D-64DB1B64B50C}" dt="2023-12-03T04:04:55.021" v="1348" actId="1076"/>
          <ac:picMkLst>
            <pc:docMk/>
            <pc:sldMk cId="2191234339" sldId="3880"/>
            <ac:picMk id="15" creationId="{31B168DC-3459-A8CF-0D50-BFF8F8BE5C40}"/>
          </ac:picMkLst>
        </pc:picChg>
      </pc:sldChg>
      <pc:sldChg chg="addSp modSp mod">
        <pc:chgData name="Ashima Sethi" userId="45cd4d614870e44d" providerId="LiveId" clId="{B97B0130-9EB4-4985-9B1D-64DB1B64B50C}" dt="2023-12-03T04:05:02.695" v="1350" actId="1076"/>
        <pc:sldMkLst>
          <pc:docMk/>
          <pc:sldMk cId="2496037326" sldId="3881"/>
        </pc:sldMkLst>
        <pc:spChg chg="mod">
          <ac:chgData name="Ashima Sethi" userId="45cd4d614870e44d" providerId="LiveId" clId="{B97B0130-9EB4-4985-9B1D-64DB1B64B50C}" dt="2023-12-03T04:01:29.416" v="1186" actId="20577"/>
          <ac:spMkLst>
            <pc:docMk/>
            <pc:sldMk cId="2496037326" sldId="3881"/>
            <ac:spMk id="2" creationId="{CF54C308-0EF9-F354-9B78-81A423E063E0}"/>
          </ac:spMkLst>
        </pc:spChg>
        <pc:picChg chg="add mod">
          <ac:chgData name="Ashima Sethi" userId="45cd4d614870e44d" providerId="LiveId" clId="{B97B0130-9EB4-4985-9B1D-64DB1B64B50C}" dt="2023-12-03T04:05:02.695" v="1350" actId="1076"/>
          <ac:picMkLst>
            <pc:docMk/>
            <pc:sldMk cId="2496037326" sldId="3881"/>
            <ac:picMk id="7" creationId="{C4B4D104-A53F-6F68-B164-B075809E6D2B}"/>
          </ac:picMkLst>
        </pc:picChg>
      </pc:sldChg>
      <pc:sldChg chg="addSp modSp mod">
        <pc:chgData name="Ashima Sethi" userId="45cd4d614870e44d" providerId="LiveId" clId="{B97B0130-9EB4-4985-9B1D-64DB1B64B50C}" dt="2023-12-03T04:05:14.852" v="1352" actId="1076"/>
        <pc:sldMkLst>
          <pc:docMk/>
          <pc:sldMk cId="3690726412" sldId="3882"/>
        </pc:sldMkLst>
        <pc:spChg chg="mod">
          <ac:chgData name="Ashima Sethi" userId="45cd4d614870e44d" providerId="LiveId" clId="{B97B0130-9EB4-4985-9B1D-64DB1B64B50C}" dt="2023-12-03T04:01:37.381" v="1201" actId="20577"/>
          <ac:spMkLst>
            <pc:docMk/>
            <pc:sldMk cId="3690726412" sldId="3882"/>
            <ac:spMk id="2" creationId="{CF54C308-0EF9-F354-9B78-81A423E063E0}"/>
          </ac:spMkLst>
        </pc:spChg>
        <pc:picChg chg="add mod">
          <ac:chgData name="Ashima Sethi" userId="45cd4d614870e44d" providerId="LiveId" clId="{B97B0130-9EB4-4985-9B1D-64DB1B64B50C}" dt="2023-12-03T04:05:14.852" v="1352" actId="1076"/>
          <ac:picMkLst>
            <pc:docMk/>
            <pc:sldMk cId="3690726412" sldId="3882"/>
            <ac:picMk id="12" creationId="{49AD6106-B86E-C9F8-35D3-BE1C63BB7350}"/>
          </ac:picMkLst>
        </pc:picChg>
      </pc:sldChg>
      <pc:sldChg chg="addSp modSp mod">
        <pc:chgData name="Ashima Sethi" userId="45cd4d614870e44d" providerId="LiveId" clId="{B97B0130-9EB4-4985-9B1D-64DB1B64B50C}" dt="2023-12-03T04:05:23.491" v="1354" actId="1076"/>
        <pc:sldMkLst>
          <pc:docMk/>
          <pc:sldMk cId="3627001216" sldId="3883"/>
        </pc:sldMkLst>
        <pc:spChg chg="mod">
          <ac:chgData name="Ashima Sethi" userId="45cd4d614870e44d" providerId="LiveId" clId="{B97B0130-9EB4-4985-9B1D-64DB1B64B50C}" dt="2023-12-03T04:01:50.435" v="1222" actId="20577"/>
          <ac:spMkLst>
            <pc:docMk/>
            <pc:sldMk cId="3627001216" sldId="3883"/>
            <ac:spMk id="2" creationId="{1FF99DFD-9C91-39AC-B033-B41A64729493}"/>
          </ac:spMkLst>
        </pc:spChg>
        <pc:picChg chg="add mod">
          <ac:chgData name="Ashima Sethi" userId="45cd4d614870e44d" providerId="LiveId" clId="{B97B0130-9EB4-4985-9B1D-64DB1B64B50C}" dt="2023-12-03T04:05:23.491" v="1354" actId="1076"/>
          <ac:picMkLst>
            <pc:docMk/>
            <pc:sldMk cId="3627001216" sldId="3883"/>
            <ac:picMk id="13" creationId="{04100592-4238-7B8E-860E-42E3C64B3F53}"/>
          </ac:picMkLst>
        </pc:picChg>
      </pc:sldChg>
      <pc:sldChg chg="addSp modSp mod">
        <pc:chgData name="Ashima Sethi" userId="45cd4d614870e44d" providerId="LiveId" clId="{B97B0130-9EB4-4985-9B1D-64DB1B64B50C}" dt="2023-12-03T04:05:30.953" v="1356" actId="1076"/>
        <pc:sldMkLst>
          <pc:docMk/>
          <pc:sldMk cId="2116433217" sldId="3884"/>
        </pc:sldMkLst>
        <pc:spChg chg="mod">
          <ac:chgData name="Ashima Sethi" userId="45cd4d614870e44d" providerId="LiveId" clId="{B97B0130-9EB4-4985-9B1D-64DB1B64B50C}" dt="2023-12-03T04:02:13.563" v="1252" actId="20577"/>
          <ac:spMkLst>
            <pc:docMk/>
            <pc:sldMk cId="2116433217" sldId="3884"/>
            <ac:spMk id="2" creationId="{688E7AF8-D992-1658-FCAC-DDCE57331A7B}"/>
          </ac:spMkLst>
        </pc:spChg>
        <pc:spChg chg="mod">
          <ac:chgData name="Ashima Sethi" userId="45cd4d614870e44d" providerId="LiveId" clId="{B97B0130-9EB4-4985-9B1D-64DB1B64B50C}" dt="2023-12-03T03:15:21.355" v="278" actId="14100"/>
          <ac:spMkLst>
            <pc:docMk/>
            <pc:sldMk cId="2116433217" sldId="3884"/>
            <ac:spMk id="8" creationId="{5886877C-534B-DE42-9020-432586440998}"/>
          </ac:spMkLst>
        </pc:spChg>
        <pc:picChg chg="add mod">
          <ac:chgData name="Ashima Sethi" userId="45cd4d614870e44d" providerId="LiveId" clId="{B97B0130-9EB4-4985-9B1D-64DB1B64B50C}" dt="2023-12-03T04:05:30.953" v="1356" actId="1076"/>
          <ac:picMkLst>
            <pc:docMk/>
            <pc:sldMk cId="2116433217" sldId="3884"/>
            <ac:picMk id="10" creationId="{98A35683-64C2-FA67-E2AF-63F98A9FD877}"/>
          </ac:picMkLst>
        </pc:picChg>
      </pc:sldChg>
      <pc:sldChg chg="addSp modSp mod ord">
        <pc:chgData name="Ashima Sethi" userId="45cd4d614870e44d" providerId="LiveId" clId="{B97B0130-9EB4-4985-9B1D-64DB1B64B50C}" dt="2023-12-03T04:05:39.040" v="1358" actId="1076"/>
        <pc:sldMkLst>
          <pc:docMk/>
          <pc:sldMk cId="4238020409" sldId="3885"/>
        </pc:sldMkLst>
        <pc:spChg chg="mod">
          <ac:chgData name="Ashima Sethi" userId="45cd4d614870e44d" providerId="LiveId" clId="{B97B0130-9EB4-4985-9B1D-64DB1B64B50C}" dt="2023-12-03T04:02:02.778" v="1237" actId="20577"/>
          <ac:spMkLst>
            <pc:docMk/>
            <pc:sldMk cId="4238020409" sldId="3885"/>
            <ac:spMk id="2" creationId="{746F117E-A7E7-12E3-87CD-707F3F05BE05}"/>
          </ac:spMkLst>
        </pc:spChg>
        <pc:picChg chg="add mod">
          <ac:chgData name="Ashima Sethi" userId="45cd4d614870e44d" providerId="LiveId" clId="{B97B0130-9EB4-4985-9B1D-64DB1B64B50C}" dt="2023-12-03T04:05:39.040" v="1358" actId="1076"/>
          <ac:picMkLst>
            <pc:docMk/>
            <pc:sldMk cId="4238020409" sldId="3885"/>
            <ac:picMk id="6" creationId="{3747D444-BAB3-7ABA-262B-283E97333B30}"/>
          </ac:picMkLst>
        </pc:picChg>
      </pc:sldChg>
      <pc:sldChg chg="del ord">
        <pc:chgData name="Ashima Sethi" userId="45cd4d614870e44d" providerId="LiveId" clId="{B97B0130-9EB4-4985-9B1D-64DB1B64B50C}" dt="2023-12-03T04:55:06.465" v="1838" actId="2696"/>
        <pc:sldMkLst>
          <pc:docMk/>
          <pc:sldMk cId="1338513317" sldId="3886"/>
        </pc:sldMkLst>
      </pc:sldChg>
      <pc:sldChg chg="addSp modSp mod">
        <pc:chgData name="Ashima Sethi" userId="45cd4d614870e44d" providerId="LiveId" clId="{B97B0130-9EB4-4985-9B1D-64DB1B64B50C}" dt="2023-12-03T04:04:19.431" v="1344" actId="1076"/>
        <pc:sldMkLst>
          <pc:docMk/>
          <pc:sldMk cId="1759283257" sldId="3887"/>
        </pc:sldMkLst>
        <pc:spChg chg="mod">
          <ac:chgData name="Ashima Sethi" userId="45cd4d614870e44d" providerId="LiveId" clId="{B97B0130-9EB4-4985-9B1D-64DB1B64B50C}" dt="2023-12-03T04:03:59.324" v="1340" actId="14100"/>
          <ac:spMkLst>
            <pc:docMk/>
            <pc:sldMk cId="1759283257" sldId="3887"/>
            <ac:spMk id="2" creationId="{184FEDC9-C1C7-426D-55C2-04F8D112E863}"/>
          </ac:spMkLst>
        </pc:spChg>
        <pc:picChg chg="add mod">
          <ac:chgData name="Ashima Sethi" userId="45cd4d614870e44d" providerId="LiveId" clId="{B97B0130-9EB4-4985-9B1D-64DB1B64B50C}" dt="2023-12-03T04:04:19.431" v="1344" actId="1076"/>
          <ac:picMkLst>
            <pc:docMk/>
            <pc:sldMk cId="1759283257" sldId="3887"/>
            <ac:picMk id="14" creationId="{40C1C892-998A-CF0F-7971-ABE11A05CF03}"/>
          </ac:picMkLst>
        </pc:picChg>
      </pc:sldChg>
      <pc:sldChg chg="modSp mod">
        <pc:chgData name="Ashima Sethi" userId="45cd4d614870e44d" providerId="LiveId" clId="{B97B0130-9EB4-4985-9B1D-64DB1B64B50C}" dt="2023-12-03T04:02:59.312" v="1303" actId="20577"/>
        <pc:sldMkLst>
          <pc:docMk/>
          <pc:sldMk cId="4073077353" sldId="3888"/>
        </pc:sldMkLst>
        <pc:spChg chg="mod">
          <ac:chgData name="Ashima Sethi" userId="45cd4d614870e44d" providerId="LiveId" clId="{B97B0130-9EB4-4985-9B1D-64DB1B64B50C}" dt="2023-12-03T04:02:59.312" v="1303" actId="20577"/>
          <ac:spMkLst>
            <pc:docMk/>
            <pc:sldMk cId="4073077353" sldId="3888"/>
            <ac:spMk id="2" creationId="{BBDC04F5-5023-3E14-9E22-64B72A2FD81C}"/>
          </ac:spMkLst>
        </pc:spChg>
      </pc:sldChg>
      <pc:sldChg chg="modSp mod">
        <pc:chgData name="Ashima Sethi" userId="45cd4d614870e44d" providerId="LiveId" clId="{B97B0130-9EB4-4985-9B1D-64DB1B64B50C}" dt="2023-12-03T04:02:48.905" v="1284" actId="20577"/>
        <pc:sldMkLst>
          <pc:docMk/>
          <pc:sldMk cId="3546026205" sldId="3889"/>
        </pc:sldMkLst>
        <pc:spChg chg="mod">
          <ac:chgData name="Ashima Sethi" userId="45cd4d614870e44d" providerId="LiveId" clId="{B97B0130-9EB4-4985-9B1D-64DB1B64B50C}" dt="2023-12-03T04:02:48.905" v="1284" actId="20577"/>
          <ac:spMkLst>
            <pc:docMk/>
            <pc:sldMk cId="3546026205" sldId="3889"/>
            <ac:spMk id="2" creationId="{E79A2480-750F-61E3-01EC-862A1FDB2E43}"/>
          </ac:spMkLst>
        </pc:spChg>
      </pc:sldChg>
      <pc:sldChg chg="addSp modSp mod">
        <pc:chgData name="Ashima Sethi" userId="45cd4d614870e44d" providerId="LiveId" clId="{B97B0130-9EB4-4985-9B1D-64DB1B64B50C}" dt="2023-12-03T04:06:34.243" v="1362" actId="1076"/>
        <pc:sldMkLst>
          <pc:docMk/>
          <pc:sldMk cId="2701628983" sldId="3892"/>
        </pc:sldMkLst>
        <pc:picChg chg="add mod">
          <ac:chgData name="Ashima Sethi" userId="45cd4d614870e44d" providerId="LiveId" clId="{B97B0130-9EB4-4985-9B1D-64DB1B64B50C}" dt="2023-12-03T04:06:34.243" v="1362" actId="1076"/>
          <ac:picMkLst>
            <pc:docMk/>
            <pc:sldMk cId="2701628983" sldId="3892"/>
            <ac:picMk id="7" creationId="{D20E0BD8-82CE-0D4C-954D-4CA95DB8747D}"/>
          </ac:picMkLst>
        </pc:picChg>
      </pc:sldChg>
      <pc:sldChg chg="ord">
        <pc:chgData name="Ashima Sethi" userId="45cd4d614870e44d" providerId="LiveId" clId="{B97B0130-9EB4-4985-9B1D-64DB1B64B50C}" dt="2023-12-03T03:58:17.355" v="1141"/>
        <pc:sldMkLst>
          <pc:docMk/>
          <pc:sldMk cId="2833995231" sldId="3893"/>
        </pc:sldMkLst>
      </pc:sldChg>
      <pc:sldChg chg="del ord">
        <pc:chgData name="Ashima Sethi" userId="45cd4d614870e44d" providerId="LiveId" clId="{B97B0130-9EB4-4985-9B1D-64DB1B64B50C}" dt="2023-12-03T04:55:17.541" v="1840" actId="2696"/>
        <pc:sldMkLst>
          <pc:docMk/>
          <pc:sldMk cId="4115210287" sldId="3894"/>
        </pc:sldMkLst>
      </pc:sldChg>
      <pc:sldChg chg="addSp delSp modSp new mod ord modClrScheme chgLayout">
        <pc:chgData name="Ashima Sethi" userId="45cd4d614870e44d" providerId="LiveId" clId="{B97B0130-9EB4-4985-9B1D-64DB1B64B50C}" dt="2023-12-03T03:27:20.100" v="829" actId="14100"/>
        <pc:sldMkLst>
          <pc:docMk/>
          <pc:sldMk cId="1820431411" sldId="3895"/>
        </pc:sldMkLst>
        <pc:spChg chg="del mod ord">
          <ac:chgData name="Ashima Sethi" userId="45cd4d614870e44d" providerId="LiveId" clId="{B97B0130-9EB4-4985-9B1D-64DB1B64B50C}" dt="2023-12-03T03:18:32.438" v="285" actId="700"/>
          <ac:spMkLst>
            <pc:docMk/>
            <pc:sldMk cId="1820431411" sldId="3895"/>
            <ac:spMk id="2" creationId="{FF9CC129-4444-CB18-F2C9-2874BBAEE273}"/>
          </ac:spMkLst>
        </pc:spChg>
        <pc:spChg chg="del mod ord">
          <ac:chgData name="Ashima Sethi" userId="45cd4d614870e44d" providerId="LiveId" clId="{B97B0130-9EB4-4985-9B1D-64DB1B64B50C}" dt="2023-12-03T03:18:32.438" v="285" actId="700"/>
          <ac:spMkLst>
            <pc:docMk/>
            <pc:sldMk cId="1820431411" sldId="3895"/>
            <ac:spMk id="3" creationId="{2B861652-8DAE-956C-452B-94641C5BFB93}"/>
          </ac:spMkLst>
        </pc:spChg>
        <pc:spChg chg="del">
          <ac:chgData name="Ashima Sethi" userId="45cd4d614870e44d" providerId="LiveId" clId="{B97B0130-9EB4-4985-9B1D-64DB1B64B50C}" dt="2023-12-03T03:18:32.438" v="285" actId="700"/>
          <ac:spMkLst>
            <pc:docMk/>
            <pc:sldMk cId="1820431411" sldId="3895"/>
            <ac:spMk id="4" creationId="{57B35CCC-315C-DE06-9A76-2F4D91F433F7}"/>
          </ac:spMkLst>
        </pc:spChg>
        <pc:spChg chg="add del mod ord">
          <ac:chgData name="Ashima Sethi" userId="45cd4d614870e44d" providerId="LiveId" clId="{B97B0130-9EB4-4985-9B1D-64DB1B64B50C}" dt="2023-12-03T03:25:18.450" v="809" actId="21"/>
          <ac:spMkLst>
            <pc:docMk/>
            <pc:sldMk cId="1820431411" sldId="3895"/>
            <ac:spMk id="5" creationId="{0FB1C012-8C2E-C74E-8AD3-7D0F2DD49D29}"/>
          </ac:spMkLst>
        </pc:spChg>
        <pc:spChg chg="add del mod ord">
          <ac:chgData name="Ashima Sethi" userId="45cd4d614870e44d" providerId="LiveId" clId="{B97B0130-9EB4-4985-9B1D-64DB1B64B50C}" dt="2023-12-03T03:19:10.251" v="286"/>
          <ac:spMkLst>
            <pc:docMk/>
            <pc:sldMk cId="1820431411" sldId="3895"/>
            <ac:spMk id="6" creationId="{45F6EF6B-D6DE-EE88-ACBF-E91118C5E0F8}"/>
          </ac:spMkLst>
        </pc:spChg>
        <pc:picChg chg="add mod">
          <ac:chgData name="Ashima Sethi" userId="45cd4d614870e44d" providerId="LiveId" clId="{B97B0130-9EB4-4985-9B1D-64DB1B64B50C}" dt="2023-12-03T03:27:07.459" v="826" actId="14100"/>
          <ac:picMkLst>
            <pc:docMk/>
            <pc:sldMk cId="1820431411" sldId="3895"/>
            <ac:picMk id="7" creationId="{4FEF5923-B438-CDC2-FFE0-9597B513DFB3}"/>
          </ac:picMkLst>
        </pc:picChg>
        <pc:picChg chg="add del mod">
          <ac:chgData name="Ashima Sethi" userId="45cd4d614870e44d" providerId="LiveId" clId="{B97B0130-9EB4-4985-9B1D-64DB1B64B50C}" dt="2023-12-03T03:23:30.813" v="785" actId="21"/>
          <ac:picMkLst>
            <pc:docMk/>
            <pc:sldMk cId="1820431411" sldId="3895"/>
            <ac:picMk id="8" creationId="{FCF90E17-EB75-0677-34AD-8735B727E0E9}"/>
          </ac:picMkLst>
        </pc:picChg>
        <pc:picChg chg="add mod">
          <ac:chgData name="Ashima Sethi" userId="45cd4d614870e44d" providerId="LiveId" clId="{B97B0130-9EB4-4985-9B1D-64DB1B64B50C}" dt="2023-12-03T03:27:12.074" v="827" actId="14100"/>
          <ac:picMkLst>
            <pc:docMk/>
            <pc:sldMk cId="1820431411" sldId="3895"/>
            <ac:picMk id="9" creationId="{551A67D8-4C14-A80B-9DBB-7F40CFA612AC}"/>
          </ac:picMkLst>
        </pc:picChg>
        <pc:picChg chg="add mod">
          <ac:chgData name="Ashima Sethi" userId="45cd4d614870e44d" providerId="LiveId" clId="{B97B0130-9EB4-4985-9B1D-64DB1B64B50C}" dt="2023-12-03T03:27:16.028" v="828" actId="14100"/>
          <ac:picMkLst>
            <pc:docMk/>
            <pc:sldMk cId="1820431411" sldId="3895"/>
            <ac:picMk id="10" creationId="{BE2D53E5-3E55-453F-1810-79388B33F55B}"/>
          </ac:picMkLst>
        </pc:picChg>
        <pc:picChg chg="add mod">
          <ac:chgData name="Ashima Sethi" userId="45cd4d614870e44d" providerId="LiveId" clId="{B97B0130-9EB4-4985-9B1D-64DB1B64B50C}" dt="2023-12-03T03:27:20.100" v="829" actId="14100"/>
          <ac:picMkLst>
            <pc:docMk/>
            <pc:sldMk cId="1820431411" sldId="3895"/>
            <ac:picMk id="11" creationId="{A3DD95C2-6BB3-706B-F11C-D4CA2FD25120}"/>
          </ac:picMkLst>
        </pc:picChg>
      </pc:sldChg>
      <pc:sldChg chg="addSp delSp modSp new mod ord modClrScheme chgLayout">
        <pc:chgData name="Ashima Sethi" userId="45cd4d614870e44d" providerId="LiveId" clId="{B97B0130-9EB4-4985-9B1D-64DB1B64B50C}" dt="2023-12-03T03:34:29.501" v="912" actId="1076"/>
        <pc:sldMkLst>
          <pc:docMk/>
          <pc:sldMk cId="1847430595" sldId="3896"/>
        </pc:sldMkLst>
        <pc:spChg chg="add mod">
          <ac:chgData name="Ashima Sethi" userId="45cd4d614870e44d" providerId="LiveId" clId="{B97B0130-9EB4-4985-9B1D-64DB1B64B50C}" dt="2023-12-03T03:34:19.653" v="909" actId="403"/>
          <ac:spMkLst>
            <pc:docMk/>
            <pc:sldMk cId="1847430595" sldId="3896"/>
            <ac:spMk id="2" creationId="{6945693E-8B67-985C-8E07-CC690EBE84CD}"/>
          </ac:spMkLst>
        </pc:spChg>
        <pc:spChg chg="add del mod">
          <ac:chgData name="Ashima Sethi" userId="45cd4d614870e44d" providerId="LiveId" clId="{B97B0130-9EB4-4985-9B1D-64DB1B64B50C}" dt="2023-12-03T03:32:14.195" v="884" actId="21"/>
          <ac:spMkLst>
            <pc:docMk/>
            <pc:sldMk cId="1847430595" sldId="3896"/>
            <ac:spMk id="3" creationId="{E68DAAC4-158A-F038-3211-956273A9F22C}"/>
          </ac:spMkLst>
        </pc:spChg>
        <pc:spChg chg="add del mod">
          <ac:chgData name="Ashima Sethi" userId="45cd4d614870e44d" providerId="LiveId" clId="{B97B0130-9EB4-4985-9B1D-64DB1B64B50C}" dt="2023-12-03T03:30:24.781" v="838"/>
          <ac:spMkLst>
            <pc:docMk/>
            <pc:sldMk cId="1847430595" sldId="3896"/>
            <ac:spMk id="4" creationId="{62B3E922-C3BB-6749-69AC-C90CB5F042C0}"/>
          </ac:spMkLst>
        </pc:spChg>
        <pc:spChg chg="add mod">
          <ac:chgData name="Ashima Sethi" userId="45cd4d614870e44d" providerId="LiveId" clId="{B97B0130-9EB4-4985-9B1D-64DB1B64B50C}" dt="2023-12-03T03:33:11.868" v="898" actId="14100"/>
          <ac:spMkLst>
            <pc:docMk/>
            <pc:sldMk cId="1847430595" sldId="3896"/>
            <ac:spMk id="5" creationId="{E3DD4FDD-30B3-5588-95AF-B0131FDB3EC5}"/>
          </ac:spMkLst>
        </pc:spChg>
        <pc:spChg chg="add del mod">
          <ac:chgData name="Ashima Sethi" userId="45cd4d614870e44d" providerId="LiveId" clId="{B97B0130-9EB4-4985-9B1D-64DB1B64B50C}" dt="2023-12-03T03:31:05.799" v="841"/>
          <ac:spMkLst>
            <pc:docMk/>
            <pc:sldMk cId="1847430595" sldId="3896"/>
            <ac:spMk id="6" creationId="{C70138D4-CC92-1953-A7E1-B54B78281726}"/>
          </ac:spMkLst>
        </pc:spChg>
        <pc:picChg chg="add mod">
          <ac:chgData name="Ashima Sethi" userId="45cd4d614870e44d" providerId="LiveId" clId="{B97B0130-9EB4-4985-9B1D-64DB1B64B50C}" dt="2023-12-03T03:34:29.501" v="912" actId="1076"/>
          <ac:picMkLst>
            <pc:docMk/>
            <pc:sldMk cId="1847430595" sldId="3896"/>
            <ac:picMk id="7" creationId="{08DF2F4B-8528-30A0-DAD9-9F1054606720}"/>
          </ac:picMkLst>
        </pc:picChg>
        <pc:picChg chg="add mod">
          <ac:chgData name="Ashima Sethi" userId="45cd4d614870e44d" providerId="LiveId" clId="{B97B0130-9EB4-4985-9B1D-64DB1B64B50C}" dt="2023-12-03T03:34:25.718" v="911" actId="1076"/>
          <ac:picMkLst>
            <pc:docMk/>
            <pc:sldMk cId="1847430595" sldId="3896"/>
            <ac:picMk id="8" creationId="{C8EEDFAC-C99B-A658-FB82-4BCAF54D0A96}"/>
          </ac:picMkLst>
        </pc:picChg>
      </pc:sldChg>
      <pc:sldChg chg="addSp delSp modSp new mod">
        <pc:chgData name="Ashima Sethi" userId="45cd4d614870e44d" providerId="LiveId" clId="{B97B0130-9EB4-4985-9B1D-64DB1B64B50C}" dt="2023-12-03T04:10:28.610" v="1395" actId="20577"/>
        <pc:sldMkLst>
          <pc:docMk/>
          <pc:sldMk cId="3252100551" sldId="3897"/>
        </pc:sldMkLst>
        <pc:spChg chg="mod">
          <ac:chgData name="Ashima Sethi" userId="45cd4d614870e44d" providerId="LiveId" clId="{B97B0130-9EB4-4985-9B1D-64DB1B64B50C}" dt="2023-12-03T04:10:28.610" v="1395" actId="20577"/>
          <ac:spMkLst>
            <pc:docMk/>
            <pc:sldMk cId="3252100551" sldId="3897"/>
            <ac:spMk id="2" creationId="{5B66DFA6-C68A-AF4E-1707-350B97704D35}"/>
          </ac:spMkLst>
        </pc:spChg>
        <pc:spChg chg="del">
          <ac:chgData name="Ashima Sethi" userId="45cd4d614870e44d" providerId="LiveId" clId="{B97B0130-9EB4-4985-9B1D-64DB1B64B50C}" dt="2023-12-03T03:41:33.156" v="916"/>
          <ac:spMkLst>
            <pc:docMk/>
            <pc:sldMk cId="3252100551" sldId="3897"/>
            <ac:spMk id="3" creationId="{0ECA9041-A0BE-EC76-AC33-2458F8FC7E99}"/>
          </ac:spMkLst>
        </pc:spChg>
        <pc:spChg chg="del">
          <ac:chgData name="Ashima Sethi" userId="45cd4d614870e44d" providerId="LiveId" clId="{B97B0130-9EB4-4985-9B1D-64DB1B64B50C}" dt="2023-12-03T03:42:03.906" v="919"/>
          <ac:spMkLst>
            <pc:docMk/>
            <pc:sldMk cId="3252100551" sldId="3897"/>
            <ac:spMk id="4" creationId="{B18D3140-A9AD-1418-B80F-DB09A7C33E71}"/>
          </ac:spMkLst>
        </pc:spChg>
        <pc:spChg chg="add del mod">
          <ac:chgData name="Ashima Sethi" userId="45cd4d614870e44d" providerId="LiveId" clId="{B97B0130-9EB4-4985-9B1D-64DB1B64B50C}" dt="2023-12-03T03:43:16.039" v="936" actId="21"/>
          <ac:spMkLst>
            <pc:docMk/>
            <pc:sldMk cId="3252100551" sldId="3897"/>
            <ac:spMk id="9" creationId="{D9A3FBA2-C763-0E2F-F483-6CDA602127D3}"/>
          </ac:spMkLst>
        </pc:spChg>
        <pc:picChg chg="add del mod">
          <ac:chgData name="Ashima Sethi" userId="45cd4d614870e44d" providerId="LiveId" clId="{B97B0130-9EB4-4985-9B1D-64DB1B64B50C}" dt="2023-12-03T03:42:49.782" v="930" actId="21"/>
          <ac:picMkLst>
            <pc:docMk/>
            <pc:sldMk cId="3252100551" sldId="3897"/>
            <ac:picMk id="5" creationId="{90CE1944-F631-A2F4-8DD2-D56392CD3E80}"/>
          </ac:picMkLst>
        </pc:picChg>
        <pc:picChg chg="add mod">
          <ac:chgData name="Ashima Sethi" userId="45cd4d614870e44d" providerId="LiveId" clId="{B97B0130-9EB4-4985-9B1D-64DB1B64B50C}" dt="2023-12-03T03:42:35.477" v="926" actId="1076"/>
          <ac:picMkLst>
            <pc:docMk/>
            <pc:sldMk cId="3252100551" sldId="3897"/>
            <ac:picMk id="6" creationId="{2AF75CDB-9735-A849-EF59-B9076D64422E}"/>
          </ac:picMkLst>
        </pc:picChg>
        <pc:picChg chg="add mod">
          <ac:chgData name="Ashima Sethi" userId="45cd4d614870e44d" providerId="LiveId" clId="{B97B0130-9EB4-4985-9B1D-64DB1B64B50C}" dt="2023-12-03T03:43:12.721" v="935" actId="1076"/>
          <ac:picMkLst>
            <pc:docMk/>
            <pc:sldMk cId="3252100551" sldId="3897"/>
            <ac:picMk id="7" creationId="{A425ADFC-25FE-1077-0CFC-D6352191CBE7}"/>
          </ac:picMkLst>
        </pc:picChg>
      </pc:sldChg>
      <pc:sldChg chg="addSp delSp modSp new mod">
        <pc:chgData name="Ashima Sethi" userId="45cd4d614870e44d" providerId="LiveId" clId="{B97B0130-9EB4-4985-9B1D-64DB1B64B50C}" dt="2023-12-03T03:54:07.759" v="1031" actId="1076"/>
        <pc:sldMkLst>
          <pc:docMk/>
          <pc:sldMk cId="146587995" sldId="3898"/>
        </pc:sldMkLst>
        <pc:spChg chg="del">
          <ac:chgData name="Ashima Sethi" userId="45cd4d614870e44d" providerId="LiveId" clId="{B97B0130-9EB4-4985-9B1D-64DB1B64B50C}" dt="2023-12-03T03:43:45.716" v="940" actId="21"/>
          <ac:spMkLst>
            <pc:docMk/>
            <pc:sldMk cId="146587995" sldId="3898"/>
            <ac:spMk id="2" creationId="{AC5BF5F5-AD97-11D7-6636-E9262DD38842}"/>
          </ac:spMkLst>
        </pc:spChg>
        <pc:spChg chg="del">
          <ac:chgData name="Ashima Sethi" userId="45cd4d614870e44d" providerId="LiveId" clId="{B97B0130-9EB4-4985-9B1D-64DB1B64B50C}" dt="2023-12-03T03:43:04.063" v="932"/>
          <ac:spMkLst>
            <pc:docMk/>
            <pc:sldMk cId="146587995" sldId="3898"/>
            <ac:spMk id="3" creationId="{C2DEFC6F-66F3-B756-9E28-7AF2A9FA1156}"/>
          </ac:spMkLst>
        </pc:spChg>
        <pc:spChg chg="del">
          <ac:chgData name="Ashima Sethi" userId="45cd4d614870e44d" providerId="LiveId" clId="{B97B0130-9EB4-4985-9B1D-64DB1B64B50C}" dt="2023-12-03T03:43:36.417" v="937"/>
          <ac:spMkLst>
            <pc:docMk/>
            <pc:sldMk cId="146587995" sldId="3898"/>
            <ac:spMk id="4" creationId="{70BFFE43-89E8-AFF5-B47B-1FEE5E6EE24D}"/>
          </ac:spMkLst>
        </pc:spChg>
        <pc:spChg chg="add mod">
          <ac:chgData name="Ashima Sethi" userId="45cd4d614870e44d" providerId="LiveId" clId="{B97B0130-9EB4-4985-9B1D-64DB1B64B50C}" dt="2023-12-03T03:54:07.759" v="1031" actId="1076"/>
          <ac:spMkLst>
            <pc:docMk/>
            <pc:sldMk cId="146587995" sldId="3898"/>
            <ac:spMk id="8" creationId="{A212AC51-E7FC-2D7B-B767-628A21780562}"/>
          </ac:spMkLst>
        </pc:spChg>
        <pc:picChg chg="add mod modCrop">
          <ac:chgData name="Ashima Sethi" userId="45cd4d614870e44d" providerId="LiveId" clId="{B97B0130-9EB4-4985-9B1D-64DB1B64B50C}" dt="2023-12-03T03:53:29.821" v="1022" actId="1076"/>
          <ac:picMkLst>
            <pc:docMk/>
            <pc:sldMk cId="146587995" sldId="3898"/>
            <ac:picMk id="5" creationId="{90D78DAC-1335-AC61-415A-A06953784242}"/>
          </ac:picMkLst>
        </pc:picChg>
        <pc:picChg chg="add mod">
          <ac:chgData name="Ashima Sethi" userId="45cd4d614870e44d" providerId="LiveId" clId="{B97B0130-9EB4-4985-9B1D-64DB1B64B50C}" dt="2023-12-03T03:53:22.521" v="1021" actId="1076"/>
          <ac:picMkLst>
            <pc:docMk/>
            <pc:sldMk cId="146587995" sldId="3898"/>
            <ac:picMk id="6" creationId="{E5B2BC67-AA7B-6D08-114B-BEC06094378F}"/>
          </ac:picMkLst>
        </pc:picChg>
      </pc:sldChg>
      <pc:sldChg chg="addSp delSp modSp new mod modClrScheme chgLayout">
        <pc:chgData name="Ashima Sethi" userId="45cd4d614870e44d" providerId="LiveId" clId="{B97B0130-9EB4-4985-9B1D-64DB1B64B50C}" dt="2023-12-03T04:06:54.768" v="1363" actId="313"/>
        <pc:sldMkLst>
          <pc:docMk/>
          <pc:sldMk cId="907025672" sldId="3899"/>
        </pc:sldMkLst>
        <pc:spChg chg="del mod ord">
          <ac:chgData name="Ashima Sethi" userId="45cd4d614870e44d" providerId="LiveId" clId="{B97B0130-9EB4-4985-9B1D-64DB1B64B50C}" dt="2023-12-03T03:45:04.147" v="949" actId="700"/>
          <ac:spMkLst>
            <pc:docMk/>
            <pc:sldMk cId="907025672" sldId="3899"/>
            <ac:spMk id="2" creationId="{C46F2AA6-4538-4254-D54D-E9C2B2B9FE17}"/>
          </ac:spMkLst>
        </pc:spChg>
        <pc:spChg chg="del mod ord">
          <ac:chgData name="Ashima Sethi" userId="45cd4d614870e44d" providerId="LiveId" clId="{B97B0130-9EB4-4985-9B1D-64DB1B64B50C}" dt="2023-12-03T03:45:04.147" v="949" actId="700"/>
          <ac:spMkLst>
            <pc:docMk/>
            <pc:sldMk cId="907025672" sldId="3899"/>
            <ac:spMk id="3" creationId="{B1913110-AC67-7996-77D7-DF4F7A4E99C5}"/>
          </ac:spMkLst>
        </pc:spChg>
        <pc:spChg chg="del">
          <ac:chgData name="Ashima Sethi" userId="45cd4d614870e44d" providerId="LiveId" clId="{B97B0130-9EB4-4985-9B1D-64DB1B64B50C}" dt="2023-12-03T03:45:04.147" v="949" actId="700"/>
          <ac:spMkLst>
            <pc:docMk/>
            <pc:sldMk cId="907025672" sldId="3899"/>
            <ac:spMk id="4" creationId="{589080B3-AA2C-EF2A-B307-7AAC7DDACAE3}"/>
          </ac:spMkLst>
        </pc:spChg>
        <pc:spChg chg="add mod ord">
          <ac:chgData name="Ashima Sethi" userId="45cd4d614870e44d" providerId="LiveId" clId="{B97B0130-9EB4-4985-9B1D-64DB1B64B50C}" dt="2023-12-03T04:06:54.768" v="1363" actId="313"/>
          <ac:spMkLst>
            <pc:docMk/>
            <pc:sldMk cId="907025672" sldId="3899"/>
            <ac:spMk id="5" creationId="{7DCEAAE9-D13E-E386-946E-0A113A5A5BBC}"/>
          </ac:spMkLst>
        </pc:spChg>
        <pc:spChg chg="add del mod ord">
          <ac:chgData name="Ashima Sethi" userId="45cd4d614870e44d" providerId="LiveId" clId="{B97B0130-9EB4-4985-9B1D-64DB1B64B50C}" dt="2023-12-03T03:45:07.296" v="950" actId="22"/>
          <ac:spMkLst>
            <pc:docMk/>
            <pc:sldMk cId="907025672" sldId="3899"/>
            <ac:spMk id="6" creationId="{AB93C78E-6E3A-C331-55F5-F621C8C368EC}"/>
          </ac:spMkLst>
        </pc:spChg>
        <pc:spChg chg="add del mod">
          <ac:chgData name="Ashima Sethi" userId="45cd4d614870e44d" providerId="LiveId" clId="{B97B0130-9EB4-4985-9B1D-64DB1B64B50C}" dt="2023-12-03T03:45:45.021" v="956"/>
          <ac:spMkLst>
            <pc:docMk/>
            <pc:sldMk cId="907025672" sldId="3899"/>
            <ac:spMk id="10" creationId="{34284C51-41A0-25B8-F54B-B57FEA4C35F2}"/>
          </ac:spMkLst>
        </pc:spChg>
        <pc:spChg chg="add">
          <ac:chgData name="Ashima Sethi" userId="45cd4d614870e44d" providerId="LiveId" clId="{B97B0130-9EB4-4985-9B1D-64DB1B64B50C}" dt="2023-12-03T03:49:05.119" v="981" actId="11529"/>
          <ac:spMkLst>
            <pc:docMk/>
            <pc:sldMk cId="907025672" sldId="3899"/>
            <ac:spMk id="15" creationId="{4DED261B-7629-4EA8-42A5-988892D3F0D8}"/>
          </ac:spMkLst>
        </pc:spChg>
        <pc:picChg chg="add del mod ord">
          <ac:chgData name="Ashima Sethi" userId="45cd4d614870e44d" providerId="LiveId" clId="{B97B0130-9EB4-4985-9B1D-64DB1B64B50C}" dt="2023-12-03T03:45:31.681" v="955" actId="21"/>
          <ac:picMkLst>
            <pc:docMk/>
            <pc:sldMk cId="907025672" sldId="3899"/>
            <ac:picMk id="8" creationId="{C013E8CE-A289-9E24-15F2-DDE2BC64E301}"/>
          </ac:picMkLst>
        </pc:picChg>
        <pc:picChg chg="add mod">
          <ac:chgData name="Ashima Sethi" userId="45cd4d614870e44d" providerId="LiveId" clId="{B97B0130-9EB4-4985-9B1D-64DB1B64B50C}" dt="2023-12-03T03:48:27.807" v="976" actId="14100"/>
          <ac:picMkLst>
            <pc:docMk/>
            <pc:sldMk cId="907025672" sldId="3899"/>
            <ac:picMk id="11" creationId="{AB485980-5895-00BD-2495-7DAEDD063094}"/>
          </ac:picMkLst>
        </pc:picChg>
        <pc:picChg chg="add mod">
          <ac:chgData name="Ashima Sethi" userId="45cd4d614870e44d" providerId="LiveId" clId="{B97B0130-9EB4-4985-9B1D-64DB1B64B50C}" dt="2023-12-03T03:48:30.839" v="977" actId="14100"/>
          <ac:picMkLst>
            <pc:docMk/>
            <pc:sldMk cId="907025672" sldId="3899"/>
            <ac:picMk id="12" creationId="{C9E1C2B8-50B7-62B0-2D24-145989C4D481}"/>
          </ac:picMkLst>
        </pc:picChg>
        <pc:picChg chg="add mod">
          <ac:chgData name="Ashima Sethi" userId="45cd4d614870e44d" providerId="LiveId" clId="{B97B0130-9EB4-4985-9B1D-64DB1B64B50C}" dt="2023-12-03T03:48:39.696" v="980" actId="14100"/>
          <ac:picMkLst>
            <pc:docMk/>
            <pc:sldMk cId="907025672" sldId="3899"/>
            <ac:picMk id="13" creationId="{A9BFD919-302C-ECC7-3847-C0A86EB3E56E}"/>
          </ac:picMkLst>
        </pc:picChg>
        <pc:picChg chg="add mod">
          <ac:chgData name="Ashima Sethi" userId="45cd4d614870e44d" providerId="LiveId" clId="{B97B0130-9EB4-4985-9B1D-64DB1B64B50C}" dt="2023-12-03T03:48:23.957" v="975" actId="1076"/>
          <ac:picMkLst>
            <pc:docMk/>
            <pc:sldMk cId="907025672" sldId="3899"/>
            <ac:picMk id="14" creationId="{FD9772D4-3E22-2A8A-D4E6-A6399D30E7E4}"/>
          </ac:picMkLst>
        </pc:picChg>
        <pc:picChg chg="add mod">
          <ac:chgData name="Ashima Sethi" userId="45cd4d614870e44d" providerId="LiveId" clId="{B97B0130-9EB4-4985-9B1D-64DB1B64B50C}" dt="2023-12-03T03:49:16.030" v="983" actId="1076"/>
          <ac:picMkLst>
            <pc:docMk/>
            <pc:sldMk cId="907025672" sldId="3899"/>
            <ac:picMk id="16" creationId="{AB036B9E-5774-D7A2-946A-648E408D425A}"/>
          </ac:picMkLst>
        </pc:picChg>
        <pc:picChg chg="add mod">
          <ac:chgData name="Ashima Sethi" userId="45cd4d614870e44d" providerId="LiveId" clId="{B97B0130-9EB4-4985-9B1D-64DB1B64B50C}" dt="2023-12-03T03:49:28.966" v="987" actId="1076"/>
          <ac:picMkLst>
            <pc:docMk/>
            <pc:sldMk cId="907025672" sldId="3899"/>
            <ac:picMk id="17" creationId="{F15480A3-9BB3-EC17-9FBE-BD527F4BFD9B}"/>
          </ac:picMkLst>
        </pc:picChg>
      </pc:sldChg>
      <pc:sldChg chg="addSp delSp modSp new mod modClrScheme chgLayout">
        <pc:chgData name="Ashima Sethi" userId="45cd4d614870e44d" providerId="LiveId" clId="{B97B0130-9EB4-4985-9B1D-64DB1B64B50C}" dt="2023-12-03T03:55:08.494" v="1061" actId="27636"/>
        <pc:sldMkLst>
          <pc:docMk/>
          <pc:sldMk cId="3388201148" sldId="3900"/>
        </pc:sldMkLst>
        <pc:spChg chg="del mod ord">
          <ac:chgData name="Ashima Sethi" userId="45cd4d614870e44d" providerId="LiveId" clId="{B97B0130-9EB4-4985-9B1D-64DB1B64B50C}" dt="2023-12-03T03:54:45.830" v="1034" actId="700"/>
          <ac:spMkLst>
            <pc:docMk/>
            <pc:sldMk cId="3388201148" sldId="3900"/>
            <ac:spMk id="2" creationId="{2805A4AE-4A85-D1E0-A9D6-5B7086766C1C}"/>
          </ac:spMkLst>
        </pc:spChg>
        <pc:spChg chg="del">
          <ac:chgData name="Ashima Sethi" userId="45cd4d614870e44d" providerId="LiveId" clId="{B97B0130-9EB4-4985-9B1D-64DB1B64B50C}" dt="2023-12-03T03:54:45.830" v="1034" actId="700"/>
          <ac:spMkLst>
            <pc:docMk/>
            <pc:sldMk cId="3388201148" sldId="3900"/>
            <ac:spMk id="3" creationId="{AF5B5F82-2A2E-296D-2849-BCAB39C8B50D}"/>
          </ac:spMkLst>
        </pc:spChg>
        <pc:spChg chg="add mod ord">
          <ac:chgData name="Ashima Sethi" userId="45cd4d614870e44d" providerId="LiveId" clId="{B97B0130-9EB4-4985-9B1D-64DB1B64B50C}" dt="2023-12-03T03:55:08.494" v="1061" actId="27636"/>
          <ac:spMkLst>
            <pc:docMk/>
            <pc:sldMk cId="3388201148" sldId="3900"/>
            <ac:spMk id="4" creationId="{86FBCB13-72D7-C7AC-53C6-4BF5C55DF16C}"/>
          </ac:spMkLst>
        </pc:spChg>
      </pc:sldChg>
      <pc:sldChg chg="modSp new mod">
        <pc:chgData name="Ashima Sethi" userId="45cd4d614870e44d" providerId="LiveId" clId="{B97B0130-9EB4-4985-9B1D-64DB1B64B50C}" dt="2023-12-03T04:13:39.045" v="1409" actId="123"/>
        <pc:sldMkLst>
          <pc:docMk/>
          <pc:sldMk cId="1151020106" sldId="3901"/>
        </pc:sldMkLst>
        <pc:spChg chg="mod">
          <ac:chgData name="Ashima Sethi" userId="45cd4d614870e44d" providerId="LiveId" clId="{B97B0130-9EB4-4985-9B1D-64DB1B64B50C}" dt="2023-12-03T03:57:09.676" v="1096" actId="242"/>
          <ac:spMkLst>
            <pc:docMk/>
            <pc:sldMk cId="1151020106" sldId="3901"/>
            <ac:spMk id="2" creationId="{3E7E58C0-8223-01C3-E145-DB05E17E007E}"/>
          </ac:spMkLst>
        </pc:spChg>
        <pc:spChg chg="mod">
          <ac:chgData name="Ashima Sethi" userId="45cd4d614870e44d" providerId="LiveId" clId="{B97B0130-9EB4-4985-9B1D-64DB1B64B50C}" dt="2023-12-03T04:13:39.045" v="1409" actId="123"/>
          <ac:spMkLst>
            <pc:docMk/>
            <pc:sldMk cId="1151020106" sldId="3901"/>
            <ac:spMk id="3" creationId="{D771FD18-3F5A-DC50-4CEB-6963B186CAB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11/30/2023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11/30/2023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14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11/30/2023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11/30/2023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11/30/2023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11/30/2023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11/30/2023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11/30/2023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11/30/2023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11/30/2023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11/30/2023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11/30/2023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11/30/2023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11/30/2023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411" y="298607"/>
            <a:ext cx="11809413" cy="2000251"/>
          </a:xfrm>
        </p:spPr>
        <p:txBody>
          <a:bodyPr anchor="t">
            <a:normAutofit/>
          </a:bodyPr>
          <a:lstStyle/>
          <a:p>
            <a:pPr algn="ctr"/>
            <a:r>
              <a:rPr lang="en-US" sz="5400" dirty="0">
                <a:latin typeface="Algerian" panose="04020705040A02060702" pitchFamily="82" charset="0"/>
              </a:rPr>
              <a:t>LAPD CRIME ANALYSIS PROJECT</a:t>
            </a:r>
            <a:endParaRPr lang="en-US" dirty="0"/>
          </a:p>
        </p:txBody>
      </p:sp>
      <p:sp>
        <p:nvSpPr>
          <p:cNvPr id="5" name="Subtitle 4"/>
          <p:cNvSpPr>
            <a:spLocks noGrp="1"/>
          </p:cNvSpPr>
          <p:nvPr>
            <p:ph type="subTitle" idx="1"/>
          </p:nvPr>
        </p:nvSpPr>
        <p:spPr>
          <a:xfrm>
            <a:off x="379411" y="4876800"/>
            <a:ext cx="6248400" cy="1245532"/>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Prepared by : KAAP Consultancy</a:t>
            </a:r>
            <a:br>
              <a:rPr kumimoji="0" lang="en-US" sz="2000" b="0" i="0" u="none" strike="noStrike" kern="1200" cap="none" spc="0" normalizeH="0" baseline="0" noProof="0" dirty="0">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br>
            <a:r>
              <a:rPr kumimoji="0" lang="en-US" sz="2000" b="0" i="0" u="none" strike="noStrike" kern="1200" cap="none" spc="0" normalizeH="0" baseline="0" noProof="0" dirty="0">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                         Ashima </a:t>
            </a:r>
            <a:r>
              <a:rPr kumimoji="0" lang="en-US" sz="2000" b="0" i="0" u="none" strike="noStrike" kern="1200" cap="none" spc="0" normalizeH="0" baseline="0" noProof="0" dirty="0" err="1">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Ashima</a:t>
            </a:r>
            <a:r>
              <a:rPr kumimoji="0" lang="en-US" sz="2000" b="0" i="0" u="none" strike="noStrike" kern="1200" cap="none" spc="0" normalizeH="0" baseline="0" noProof="0" dirty="0">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 | Priyashaa</a:t>
            </a:r>
            <a:r>
              <a:rPr lang="en-US" sz="2000" cap="none" spc="0" noProof="0" dirty="0">
                <a:solidFill>
                  <a:schemeClr val="accent5">
                    <a:lumMod val="40000"/>
                    <a:lumOff val="60000"/>
                  </a:schemeClr>
                </a:solidFill>
                <a:latin typeface="Georgia" panose="02040502050405020303" pitchFamily="18" charset="0"/>
                <a:ea typeface="Calibri" panose="020F0502020204030204" pitchFamily="34" charset="0"/>
                <a:cs typeface="Dreaming Outloud Pro" panose="020F0502020204030204" pitchFamily="66" charset="0"/>
              </a:rPr>
              <a:t> </a:t>
            </a:r>
            <a:r>
              <a:rPr kumimoji="0" lang="en-US" sz="2000" b="0" i="0" u="none" strike="noStrike" kern="1200" cap="none" spc="0" normalizeH="0" baseline="0" noProof="0" dirty="0">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Sharma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                         </a:t>
            </a:r>
            <a:r>
              <a:rPr kumimoji="0" lang="en-US" sz="2000" b="0" i="0" u="none" strike="noStrike" kern="1200" cap="none" spc="0" normalizeH="0" baseline="0" noProof="0" dirty="0">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Kriti Komati | </a:t>
            </a:r>
            <a:r>
              <a:rPr kumimoji="0" lang="en-US" sz="2000" b="0" i="0" u="none" strike="noStrike" kern="1200" cap="none" spc="0" normalizeH="0" baseline="0" noProof="0" dirty="0" err="1">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Anujeet</a:t>
            </a:r>
            <a:r>
              <a:rPr kumimoji="0" lang="en-US" sz="2000" b="0" i="0" u="none" strike="noStrike" kern="1200" cap="none" spc="0" normalizeH="0" baseline="0" noProof="0" dirty="0">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 </a:t>
            </a:r>
            <a:r>
              <a:rPr kumimoji="0" lang="en-US" sz="2000" b="0" i="0" u="none" strike="noStrike" kern="1200" cap="none" spc="0" normalizeH="0" baseline="0" noProof="0" dirty="0" err="1">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rPr>
              <a:t>Siwach</a:t>
            </a:r>
            <a:endParaRPr kumimoji="0" lang="en-US" sz="2000" b="0" i="0" u="none" strike="noStrike" kern="1200" cap="none" spc="0" normalizeH="0" baseline="0" noProof="0" dirty="0">
              <a:ln>
                <a:noFill/>
              </a:ln>
              <a:solidFill>
                <a:schemeClr val="accent5">
                  <a:lumMod val="40000"/>
                  <a:lumOff val="60000"/>
                </a:schemeClr>
              </a:solidFill>
              <a:effectLst/>
              <a:uLnTx/>
              <a:uFillTx/>
              <a:latin typeface="Georgia" panose="02040502050405020303" pitchFamily="18" charset="0"/>
              <a:ea typeface="Calibri" panose="020F0502020204030204" pitchFamily="34" charset="0"/>
              <a:cs typeface="Dreaming Outloud Pro" panose="020F0502020204030204" pitchFamily="66" charset="0"/>
            </a:endParaRPr>
          </a:p>
        </p:txBody>
      </p:sp>
      <p:pic>
        <p:nvPicPr>
          <p:cNvPr id="3" name="Picture 2">
            <a:extLst>
              <a:ext uri="{FF2B5EF4-FFF2-40B4-BE49-F238E27FC236}">
                <a16:creationId xmlns:a16="http://schemas.microsoft.com/office/drawing/2014/main" id="{B1216F77-A1BA-8CC2-295A-9ECD26FC7355}"/>
              </a:ext>
            </a:extLst>
          </p:cNvPr>
          <p:cNvPicPr>
            <a:picLocks noChangeAspect="1"/>
          </p:cNvPicPr>
          <p:nvPr/>
        </p:nvPicPr>
        <p:blipFill>
          <a:blip r:embed="rId2"/>
          <a:stretch>
            <a:fillRect/>
          </a:stretch>
        </p:blipFill>
        <p:spPr>
          <a:xfrm>
            <a:off x="7085012" y="1143000"/>
            <a:ext cx="5103814" cy="5704114"/>
          </a:xfrm>
          <a:prstGeom prst="rect">
            <a:avLst/>
          </a:prstGeom>
        </p:spPr>
      </p:pic>
      <p:sp>
        <p:nvSpPr>
          <p:cNvPr id="4" name="TextBox 3">
            <a:extLst>
              <a:ext uri="{FF2B5EF4-FFF2-40B4-BE49-F238E27FC236}">
                <a16:creationId xmlns:a16="http://schemas.microsoft.com/office/drawing/2014/main" id="{7B54A9E7-D2A0-397C-0A74-67CAC0411E6E}"/>
              </a:ext>
            </a:extLst>
          </p:cNvPr>
          <p:cNvSpPr txBox="1"/>
          <p:nvPr/>
        </p:nvSpPr>
        <p:spPr>
          <a:xfrm>
            <a:off x="912813" y="2298858"/>
            <a:ext cx="6096000" cy="1754326"/>
          </a:xfrm>
          <a:prstGeom prst="rect">
            <a:avLst/>
          </a:prstGeom>
          <a:noFill/>
        </p:spPr>
        <p:txBody>
          <a:bodyPr wrap="square" rtlCol="0">
            <a:spAutoFit/>
          </a:bodyPr>
          <a:lstStyle/>
          <a:p>
            <a:r>
              <a:rPr lang="en-US" sz="3600" dirty="0">
                <a:solidFill>
                  <a:schemeClr val="bg2">
                    <a:lumMod val="20000"/>
                    <a:lumOff val="80000"/>
                  </a:schemeClr>
                </a:solidFill>
                <a:latin typeface="Algerian" panose="04020705040A02060702" pitchFamily="82" charset="0"/>
              </a:rPr>
              <a:t>BDAT-1011 </a:t>
            </a:r>
          </a:p>
          <a:p>
            <a:r>
              <a:rPr lang="en-US" sz="3600" dirty="0">
                <a:solidFill>
                  <a:schemeClr val="bg2">
                    <a:lumMod val="20000"/>
                    <a:lumOff val="80000"/>
                  </a:schemeClr>
                </a:solidFill>
                <a:latin typeface="Algerian" panose="04020705040A02060702" pitchFamily="82" charset="0"/>
              </a:rPr>
              <a:t>DATA ANALYTICS PROJECT</a:t>
            </a:r>
          </a:p>
          <a:p>
            <a:r>
              <a:rPr lang="en-US" sz="3600" dirty="0">
                <a:solidFill>
                  <a:schemeClr val="bg2">
                    <a:lumMod val="20000"/>
                    <a:lumOff val="80000"/>
                  </a:schemeClr>
                </a:solidFill>
                <a:latin typeface="Algerian" panose="04020705040A02060702" pitchFamily="82" charset="0"/>
              </a:rPr>
              <a:t>FINAL PRESENTATION</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C308-0EF9-F354-9B78-81A423E063E0}"/>
              </a:ext>
            </a:extLst>
          </p:cNvPr>
          <p:cNvSpPr>
            <a:spLocks noGrp="1"/>
          </p:cNvSpPr>
          <p:nvPr>
            <p:ph type="title"/>
          </p:nvPr>
        </p:nvSpPr>
        <p:spPr>
          <a:xfrm>
            <a:off x="1218883" y="152400"/>
            <a:ext cx="10360501" cy="944563"/>
          </a:xfrm>
        </p:spPr>
        <p:txBody>
          <a:bodyPr anchor="ctr">
            <a:normAutofit/>
          </a:bodyPr>
          <a:lstStyle/>
          <a:p>
            <a:pPr algn="ctr"/>
            <a:r>
              <a:rPr lang="en-US" sz="4400" b="1" dirty="0">
                <a:latin typeface="Algerian" panose="04020705040A02060702" pitchFamily="82" charset="0"/>
              </a:rPr>
              <a:t>DESIGN PHASE - DATA ANALYSIS</a:t>
            </a:r>
          </a:p>
        </p:txBody>
      </p:sp>
      <p:sp>
        <p:nvSpPr>
          <p:cNvPr id="8" name="TextBox 7">
            <a:extLst>
              <a:ext uri="{FF2B5EF4-FFF2-40B4-BE49-F238E27FC236}">
                <a16:creationId xmlns:a16="http://schemas.microsoft.com/office/drawing/2014/main" id="{348370B7-594E-0531-F0A8-1EFC8DE3394B}"/>
              </a:ext>
            </a:extLst>
          </p:cNvPr>
          <p:cNvSpPr txBox="1"/>
          <p:nvPr/>
        </p:nvSpPr>
        <p:spPr>
          <a:xfrm>
            <a:off x="1141412" y="1310436"/>
            <a:ext cx="4676037" cy="1323439"/>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A</a:t>
            </a:r>
            <a:r>
              <a:rPr lang="en-US" sz="1600" b="0" i="0" dirty="0">
                <a:effectLst/>
                <a:latin typeface="Arial" panose="020B0604020202020204" pitchFamily="34" charset="0"/>
                <a:cs typeface="Arial" panose="020B0604020202020204" pitchFamily="34" charset="0"/>
              </a:rPr>
              <a:t> time series line plot showing the number of reported crimes over different years, with annotations indicating the crime count for each year.</a:t>
            </a:r>
            <a:endParaRPr lang="en-US" sz="1600" dirty="0">
              <a:latin typeface="Arial" panose="020B0604020202020204" pitchFamily="34" charset="0"/>
              <a:cs typeface="Arial" panose="020B0604020202020204" pitchFamily="34" charset="0"/>
            </a:endParaRPr>
          </a:p>
          <a:p>
            <a:pPr algn="just"/>
            <a:endParaRPr lang="en-US" sz="1600" dirty="0"/>
          </a:p>
        </p:txBody>
      </p:sp>
      <p:sp>
        <p:nvSpPr>
          <p:cNvPr id="9" name="TextBox 8">
            <a:extLst>
              <a:ext uri="{FF2B5EF4-FFF2-40B4-BE49-F238E27FC236}">
                <a16:creationId xmlns:a16="http://schemas.microsoft.com/office/drawing/2014/main" id="{06B7C3AE-7E90-DCC4-E2D8-75F9F5AF755F}"/>
              </a:ext>
            </a:extLst>
          </p:cNvPr>
          <p:cNvSpPr txBox="1"/>
          <p:nvPr/>
        </p:nvSpPr>
        <p:spPr>
          <a:xfrm>
            <a:off x="6371377" y="1310436"/>
            <a:ext cx="5666635" cy="830997"/>
          </a:xfrm>
          <a:prstGeom prst="rect">
            <a:avLst/>
          </a:prstGeom>
          <a:noFill/>
        </p:spPr>
        <p:txBody>
          <a:bodyPr wrap="square" rtlCol="0">
            <a:spAutoFit/>
          </a:bodyPr>
          <a:lstStyle/>
          <a:p>
            <a:pPr algn="just"/>
            <a:r>
              <a:rPr lang="en-US" sz="1600" b="0" i="0" dirty="0">
                <a:effectLst/>
                <a:latin typeface="Arial" panose="020B0604020202020204" pitchFamily="34" charset="0"/>
                <a:cs typeface="Arial" panose="020B0604020202020204" pitchFamily="34" charset="0"/>
              </a:rPr>
              <a:t>A count plot to visualize the distribution of reported crimes by area, with annotations displaying the count on top of each bar, and adjusts the plot layout for better visualization.</a:t>
            </a:r>
            <a:endParaRPr lang="en-US" sz="16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EA979BC6-E306-CA20-5568-929FA658875B}"/>
              </a:ext>
            </a:extLst>
          </p:cNvPr>
          <p:cNvPicPr>
            <a:picLocks noGrp="1" noChangeAspect="1"/>
          </p:cNvPicPr>
          <p:nvPr>
            <p:ph sz="half" idx="1"/>
          </p:nvPr>
        </p:nvPicPr>
        <p:blipFill rotWithShape="1">
          <a:blip r:embed="rId2"/>
          <a:srcRect r="7514" b="1608"/>
          <a:stretch/>
        </p:blipFill>
        <p:spPr>
          <a:xfrm>
            <a:off x="1214790" y="2496914"/>
            <a:ext cx="4529280" cy="4100101"/>
          </a:xfrm>
        </p:spPr>
      </p:pic>
      <p:pic>
        <p:nvPicPr>
          <p:cNvPr id="6" name="Picture 5">
            <a:extLst>
              <a:ext uri="{FF2B5EF4-FFF2-40B4-BE49-F238E27FC236}">
                <a16:creationId xmlns:a16="http://schemas.microsoft.com/office/drawing/2014/main" id="{074533A6-8EA4-A41A-9048-79BCDDD1B643}"/>
              </a:ext>
            </a:extLst>
          </p:cNvPr>
          <p:cNvPicPr>
            <a:picLocks noChangeAspect="1"/>
          </p:cNvPicPr>
          <p:nvPr/>
        </p:nvPicPr>
        <p:blipFill>
          <a:blip r:embed="rId3"/>
          <a:stretch>
            <a:fillRect/>
          </a:stretch>
        </p:blipFill>
        <p:spPr>
          <a:xfrm>
            <a:off x="6399133" y="2516387"/>
            <a:ext cx="5584420" cy="4100101"/>
          </a:xfrm>
          <a:prstGeom prst="rect">
            <a:avLst/>
          </a:prstGeom>
        </p:spPr>
      </p:pic>
      <p:pic>
        <p:nvPicPr>
          <p:cNvPr id="7" name="Picture 6">
            <a:extLst>
              <a:ext uri="{FF2B5EF4-FFF2-40B4-BE49-F238E27FC236}">
                <a16:creationId xmlns:a16="http://schemas.microsoft.com/office/drawing/2014/main" id="{C4B4D104-A53F-6F68-B164-B075809E6D2B}"/>
              </a:ext>
            </a:extLst>
          </p:cNvPr>
          <p:cNvPicPr>
            <a:picLocks noChangeAspect="1"/>
          </p:cNvPicPr>
          <p:nvPr/>
        </p:nvPicPr>
        <p:blipFill>
          <a:blip r:embed="rId4"/>
          <a:stretch>
            <a:fillRect/>
          </a:stretch>
        </p:blipFill>
        <p:spPr>
          <a:xfrm>
            <a:off x="1065212" y="167441"/>
            <a:ext cx="914479" cy="914479"/>
          </a:xfrm>
          <a:prstGeom prst="rect">
            <a:avLst/>
          </a:prstGeom>
        </p:spPr>
      </p:pic>
    </p:spTree>
    <p:extLst>
      <p:ext uri="{BB962C8B-B14F-4D97-AF65-F5344CB8AC3E}">
        <p14:creationId xmlns:p14="http://schemas.microsoft.com/office/powerpoint/2010/main" val="2496037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C308-0EF9-F354-9B78-81A423E063E0}"/>
              </a:ext>
            </a:extLst>
          </p:cNvPr>
          <p:cNvSpPr>
            <a:spLocks noGrp="1"/>
          </p:cNvSpPr>
          <p:nvPr>
            <p:ph type="title"/>
          </p:nvPr>
        </p:nvSpPr>
        <p:spPr>
          <a:xfrm>
            <a:off x="1218883" y="152400"/>
            <a:ext cx="10360501" cy="944563"/>
          </a:xfrm>
        </p:spPr>
        <p:txBody>
          <a:bodyPr anchor="ctr">
            <a:normAutofit/>
          </a:bodyPr>
          <a:lstStyle/>
          <a:p>
            <a:pPr algn="ctr"/>
            <a:r>
              <a:rPr lang="en-US" sz="4400" b="1" dirty="0">
                <a:latin typeface="Algerian" panose="04020705040A02060702" pitchFamily="82" charset="0"/>
              </a:rPr>
              <a:t>DESIGN PHASE - DATA ANALYSIS</a:t>
            </a:r>
          </a:p>
        </p:txBody>
      </p:sp>
      <p:sp>
        <p:nvSpPr>
          <p:cNvPr id="8" name="TextBox 7">
            <a:extLst>
              <a:ext uri="{FF2B5EF4-FFF2-40B4-BE49-F238E27FC236}">
                <a16:creationId xmlns:a16="http://schemas.microsoft.com/office/drawing/2014/main" id="{348370B7-594E-0531-F0A8-1EFC8DE3394B}"/>
              </a:ext>
            </a:extLst>
          </p:cNvPr>
          <p:cNvSpPr txBox="1"/>
          <p:nvPr/>
        </p:nvSpPr>
        <p:spPr>
          <a:xfrm>
            <a:off x="989013" y="1310436"/>
            <a:ext cx="4572000" cy="1323439"/>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A</a:t>
            </a:r>
            <a:r>
              <a:rPr lang="en-US" sz="1600" b="0" i="0" dirty="0">
                <a:effectLst/>
                <a:latin typeface="Arial" panose="020B0604020202020204" pitchFamily="34" charset="0"/>
                <a:cs typeface="Arial" panose="020B0604020202020204" pitchFamily="34" charset="0"/>
              </a:rPr>
              <a:t> horizontal bar chart displaying the distribution of the top 10 crime types, with labeled bars showing the number of reported crimes for each type.</a:t>
            </a:r>
            <a:endParaRPr lang="en-US" sz="1600" dirty="0">
              <a:latin typeface="Arial" panose="020B0604020202020204" pitchFamily="34" charset="0"/>
              <a:cs typeface="Arial" panose="020B0604020202020204" pitchFamily="34" charset="0"/>
            </a:endParaRPr>
          </a:p>
          <a:p>
            <a:pPr algn="just"/>
            <a:endParaRPr lang="en-US" sz="1600" dirty="0"/>
          </a:p>
        </p:txBody>
      </p:sp>
      <p:sp>
        <p:nvSpPr>
          <p:cNvPr id="9" name="TextBox 8">
            <a:extLst>
              <a:ext uri="{FF2B5EF4-FFF2-40B4-BE49-F238E27FC236}">
                <a16:creationId xmlns:a16="http://schemas.microsoft.com/office/drawing/2014/main" id="{06B7C3AE-7E90-DCC4-E2D8-75F9F5AF755F}"/>
              </a:ext>
            </a:extLst>
          </p:cNvPr>
          <p:cNvSpPr txBox="1"/>
          <p:nvPr/>
        </p:nvSpPr>
        <p:spPr>
          <a:xfrm>
            <a:off x="5865813" y="1310436"/>
            <a:ext cx="6172200" cy="1077218"/>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Histogram of victim ages showing their distribution, a bar chart displaying the distribution of victim genders, and another bar chart showcasing the distribution of victim descents in reported crimes</a:t>
            </a:r>
          </a:p>
          <a:p>
            <a:pPr algn="just"/>
            <a:endParaRPr lang="en-US" sz="1600" dirty="0">
              <a:latin typeface="Arial" panose="020B0604020202020204" pitchFamily="34" charset="0"/>
              <a:cs typeface="Arial" panose="020B0604020202020204" pitchFamily="34" charset="0"/>
            </a:endParaRPr>
          </a:p>
        </p:txBody>
      </p:sp>
      <p:pic>
        <p:nvPicPr>
          <p:cNvPr id="7" name="Content Placeholder 4">
            <a:extLst>
              <a:ext uri="{FF2B5EF4-FFF2-40B4-BE49-F238E27FC236}">
                <a16:creationId xmlns:a16="http://schemas.microsoft.com/office/drawing/2014/main" id="{0BEE01B8-6613-EAB1-AD31-B313746E888D}"/>
              </a:ext>
            </a:extLst>
          </p:cNvPr>
          <p:cNvPicPr>
            <a:picLocks noGrp="1" noChangeAspect="1"/>
          </p:cNvPicPr>
          <p:nvPr>
            <p:ph sz="half" idx="1"/>
          </p:nvPr>
        </p:nvPicPr>
        <p:blipFill rotWithShape="1">
          <a:blip r:embed="rId2"/>
          <a:srcRect t="53984"/>
          <a:stretch/>
        </p:blipFill>
        <p:spPr>
          <a:xfrm>
            <a:off x="1067908" y="2413930"/>
            <a:ext cx="4493104" cy="3637536"/>
          </a:xfrm>
        </p:spPr>
      </p:pic>
      <p:pic>
        <p:nvPicPr>
          <p:cNvPr id="10" name="Picture 9">
            <a:extLst>
              <a:ext uri="{FF2B5EF4-FFF2-40B4-BE49-F238E27FC236}">
                <a16:creationId xmlns:a16="http://schemas.microsoft.com/office/drawing/2014/main" id="{6A393408-6276-457A-2CD5-816490A0CA63}"/>
              </a:ext>
            </a:extLst>
          </p:cNvPr>
          <p:cNvPicPr>
            <a:picLocks noChangeAspect="1"/>
          </p:cNvPicPr>
          <p:nvPr/>
        </p:nvPicPr>
        <p:blipFill>
          <a:blip r:embed="rId3"/>
          <a:stretch>
            <a:fillRect/>
          </a:stretch>
        </p:blipFill>
        <p:spPr>
          <a:xfrm>
            <a:off x="5944639" y="2413930"/>
            <a:ext cx="6094413" cy="3682070"/>
          </a:xfrm>
          <a:prstGeom prst="rect">
            <a:avLst/>
          </a:prstGeom>
        </p:spPr>
      </p:pic>
      <p:pic>
        <p:nvPicPr>
          <p:cNvPr id="12" name="Picture 11">
            <a:extLst>
              <a:ext uri="{FF2B5EF4-FFF2-40B4-BE49-F238E27FC236}">
                <a16:creationId xmlns:a16="http://schemas.microsoft.com/office/drawing/2014/main" id="{49AD6106-B86E-C9F8-35D3-BE1C63BB7350}"/>
              </a:ext>
            </a:extLst>
          </p:cNvPr>
          <p:cNvPicPr>
            <a:picLocks noChangeAspect="1"/>
          </p:cNvPicPr>
          <p:nvPr/>
        </p:nvPicPr>
        <p:blipFill>
          <a:blip r:embed="rId4"/>
          <a:stretch>
            <a:fillRect/>
          </a:stretch>
        </p:blipFill>
        <p:spPr>
          <a:xfrm>
            <a:off x="1141412" y="152400"/>
            <a:ext cx="914479" cy="914479"/>
          </a:xfrm>
          <a:prstGeom prst="rect">
            <a:avLst/>
          </a:prstGeom>
        </p:spPr>
      </p:pic>
    </p:spTree>
    <p:extLst>
      <p:ext uri="{BB962C8B-B14F-4D97-AF65-F5344CB8AC3E}">
        <p14:creationId xmlns:p14="http://schemas.microsoft.com/office/powerpoint/2010/main" val="3690726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9DFD-9C91-39AC-B033-B41A64729493}"/>
              </a:ext>
            </a:extLst>
          </p:cNvPr>
          <p:cNvSpPr>
            <a:spLocks noGrp="1"/>
          </p:cNvSpPr>
          <p:nvPr>
            <p:ph type="title"/>
          </p:nvPr>
        </p:nvSpPr>
        <p:spPr>
          <a:xfrm>
            <a:off x="1217612" y="228600"/>
            <a:ext cx="10360501" cy="891995"/>
          </a:xfrm>
        </p:spPr>
        <p:txBody>
          <a:bodyPr anchor="ctr">
            <a:normAutofit/>
          </a:bodyPr>
          <a:lstStyle/>
          <a:p>
            <a:pPr algn="ctr"/>
            <a:r>
              <a:rPr lang="en-US" sz="4000" b="1" dirty="0">
                <a:latin typeface="Algerian" panose="04020705040A02060702" pitchFamily="82" charset="0"/>
              </a:rPr>
              <a:t>DESIGN PHASE - DATA ANALYSIS</a:t>
            </a:r>
            <a:endParaRPr lang="en-US" sz="4000" dirty="0"/>
          </a:p>
        </p:txBody>
      </p:sp>
      <p:pic>
        <p:nvPicPr>
          <p:cNvPr id="5" name="Picture 4">
            <a:extLst>
              <a:ext uri="{FF2B5EF4-FFF2-40B4-BE49-F238E27FC236}">
                <a16:creationId xmlns:a16="http://schemas.microsoft.com/office/drawing/2014/main" id="{9ECF819E-BDCD-E474-88D6-5A4EEDE591EF}"/>
              </a:ext>
            </a:extLst>
          </p:cNvPr>
          <p:cNvPicPr>
            <a:picLocks noChangeAspect="1"/>
          </p:cNvPicPr>
          <p:nvPr/>
        </p:nvPicPr>
        <p:blipFill>
          <a:blip r:embed="rId2"/>
          <a:stretch>
            <a:fillRect/>
          </a:stretch>
        </p:blipFill>
        <p:spPr>
          <a:xfrm>
            <a:off x="836612" y="1600199"/>
            <a:ext cx="3698206" cy="2478829"/>
          </a:xfrm>
          <a:prstGeom prst="rect">
            <a:avLst/>
          </a:prstGeom>
        </p:spPr>
      </p:pic>
      <p:pic>
        <p:nvPicPr>
          <p:cNvPr id="6" name="Picture 5">
            <a:extLst>
              <a:ext uri="{FF2B5EF4-FFF2-40B4-BE49-F238E27FC236}">
                <a16:creationId xmlns:a16="http://schemas.microsoft.com/office/drawing/2014/main" id="{78695E57-EAAB-EC0E-AAFB-687AD588A7B6}"/>
              </a:ext>
            </a:extLst>
          </p:cNvPr>
          <p:cNvPicPr>
            <a:picLocks noChangeAspect="1"/>
          </p:cNvPicPr>
          <p:nvPr/>
        </p:nvPicPr>
        <p:blipFill>
          <a:blip r:embed="rId3"/>
          <a:stretch>
            <a:fillRect/>
          </a:stretch>
        </p:blipFill>
        <p:spPr>
          <a:xfrm>
            <a:off x="4423419" y="1583848"/>
            <a:ext cx="3886200" cy="2511529"/>
          </a:xfrm>
          <a:prstGeom prst="rect">
            <a:avLst/>
          </a:prstGeom>
        </p:spPr>
      </p:pic>
      <p:pic>
        <p:nvPicPr>
          <p:cNvPr id="7" name="Picture 6">
            <a:extLst>
              <a:ext uri="{FF2B5EF4-FFF2-40B4-BE49-F238E27FC236}">
                <a16:creationId xmlns:a16="http://schemas.microsoft.com/office/drawing/2014/main" id="{68B99807-A7F7-6C3E-FB0B-88E07154E7D3}"/>
              </a:ext>
            </a:extLst>
          </p:cNvPr>
          <p:cNvPicPr>
            <a:picLocks noChangeAspect="1"/>
          </p:cNvPicPr>
          <p:nvPr/>
        </p:nvPicPr>
        <p:blipFill>
          <a:blip r:embed="rId4"/>
          <a:stretch>
            <a:fillRect/>
          </a:stretch>
        </p:blipFill>
        <p:spPr>
          <a:xfrm>
            <a:off x="8198219" y="1568669"/>
            <a:ext cx="3768438" cy="2510360"/>
          </a:xfrm>
          <a:prstGeom prst="rect">
            <a:avLst/>
          </a:prstGeom>
        </p:spPr>
      </p:pic>
      <p:pic>
        <p:nvPicPr>
          <p:cNvPr id="8" name="Picture 7">
            <a:extLst>
              <a:ext uri="{FF2B5EF4-FFF2-40B4-BE49-F238E27FC236}">
                <a16:creationId xmlns:a16="http://schemas.microsoft.com/office/drawing/2014/main" id="{6AC86D2A-6B62-D8D4-CD73-9BF8E2B77990}"/>
              </a:ext>
            </a:extLst>
          </p:cNvPr>
          <p:cNvPicPr>
            <a:picLocks noChangeAspect="1"/>
          </p:cNvPicPr>
          <p:nvPr/>
        </p:nvPicPr>
        <p:blipFill>
          <a:blip r:embed="rId5"/>
          <a:stretch>
            <a:fillRect/>
          </a:stretch>
        </p:blipFill>
        <p:spPr>
          <a:xfrm>
            <a:off x="7237412" y="4086911"/>
            <a:ext cx="4141122" cy="2620963"/>
          </a:xfrm>
          <a:prstGeom prst="rect">
            <a:avLst/>
          </a:prstGeom>
        </p:spPr>
      </p:pic>
      <p:sp>
        <p:nvSpPr>
          <p:cNvPr id="9" name="Arrow: Right 8">
            <a:extLst>
              <a:ext uri="{FF2B5EF4-FFF2-40B4-BE49-F238E27FC236}">
                <a16:creationId xmlns:a16="http://schemas.microsoft.com/office/drawing/2014/main" id="{3CD7D376-CF11-08F9-31E0-D665A6490D44}"/>
              </a:ext>
            </a:extLst>
          </p:cNvPr>
          <p:cNvSpPr/>
          <p:nvPr/>
        </p:nvSpPr>
        <p:spPr>
          <a:xfrm>
            <a:off x="4189412" y="2667000"/>
            <a:ext cx="685800" cy="228600"/>
          </a:xfrm>
          <a:prstGeom prst="rightArrow">
            <a:avLst/>
          </a:prstGeom>
          <a:solidFill>
            <a:schemeClr val="tx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0" name="Picture 9">
            <a:extLst>
              <a:ext uri="{FF2B5EF4-FFF2-40B4-BE49-F238E27FC236}">
                <a16:creationId xmlns:a16="http://schemas.microsoft.com/office/drawing/2014/main" id="{CBE5738A-ECED-7930-FD88-1312093AEEC9}"/>
              </a:ext>
            </a:extLst>
          </p:cNvPr>
          <p:cNvPicPr>
            <a:picLocks noChangeAspect="1"/>
          </p:cNvPicPr>
          <p:nvPr/>
        </p:nvPicPr>
        <p:blipFill>
          <a:blip r:embed="rId6"/>
          <a:stretch>
            <a:fillRect/>
          </a:stretch>
        </p:blipFill>
        <p:spPr>
          <a:xfrm>
            <a:off x="7868317" y="2744813"/>
            <a:ext cx="719390" cy="286537"/>
          </a:xfrm>
          <a:prstGeom prst="rect">
            <a:avLst/>
          </a:prstGeom>
        </p:spPr>
      </p:pic>
      <p:pic>
        <p:nvPicPr>
          <p:cNvPr id="11" name="Picture 10">
            <a:extLst>
              <a:ext uri="{FF2B5EF4-FFF2-40B4-BE49-F238E27FC236}">
                <a16:creationId xmlns:a16="http://schemas.microsoft.com/office/drawing/2014/main" id="{6B19C9CB-F4EA-197F-49BF-EE9DB26E035D}"/>
              </a:ext>
            </a:extLst>
          </p:cNvPr>
          <p:cNvPicPr>
            <a:picLocks noChangeAspect="1"/>
          </p:cNvPicPr>
          <p:nvPr/>
        </p:nvPicPr>
        <p:blipFill>
          <a:blip r:embed="rId6"/>
          <a:stretch>
            <a:fillRect/>
          </a:stretch>
        </p:blipFill>
        <p:spPr>
          <a:xfrm rot="5400000">
            <a:off x="9154585" y="3939702"/>
            <a:ext cx="719390" cy="286537"/>
          </a:xfrm>
          <a:prstGeom prst="rect">
            <a:avLst/>
          </a:prstGeom>
        </p:spPr>
      </p:pic>
      <p:sp>
        <p:nvSpPr>
          <p:cNvPr id="12" name="TextBox 11">
            <a:extLst>
              <a:ext uri="{FF2B5EF4-FFF2-40B4-BE49-F238E27FC236}">
                <a16:creationId xmlns:a16="http://schemas.microsoft.com/office/drawing/2014/main" id="{CE13DD3B-95C9-12F5-213C-8C4C433DF227}"/>
              </a:ext>
            </a:extLst>
          </p:cNvPr>
          <p:cNvSpPr txBox="1"/>
          <p:nvPr/>
        </p:nvSpPr>
        <p:spPr>
          <a:xfrm>
            <a:off x="1446212" y="4719192"/>
            <a:ext cx="5349508" cy="1077218"/>
          </a:xfrm>
          <a:prstGeom prst="rect">
            <a:avLst/>
          </a:prstGeom>
          <a:noFill/>
        </p:spPr>
        <p:txBody>
          <a:bodyPr wrap="square" rtlCol="0">
            <a:spAutoFit/>
          </a:bodyPr>
          <a:lstStyle/>
          <a:p>
            <a:pPr algn="just"/>
            <a:r>
              <a:rPr lang="en-US" sz="1600" b="0" i="0" dirty="0">
                <a:effectLst/>
                <a:latin typeface="Arial" panose="020B0604020202020204" pitchFamily="34" charset="0"/>
                <a:cs typeface="Arial" panose="020B0604020202020204" pitchFamily="34" charset="0"/>
              </a:rPr>
              <a:t>Visualized 10,000 recent 'IC' status crime incidents in Los Angeles on an interactive map with marker clusters, showcasing date, MO code, weapon, and victim details.</a:t>
            </a:r>
            <a:endParaRPr lang="en-US" sz="1600" dirty="0">
              <a:latin typeface="Arial" panose="020B0604020202020204" pitchFamily="34" charset="0"/>
              <a:cs typeface="Arial" panose="020B0604020202020204" pitchFamily="34" charset="0"/>
            </a:endParaRPr>
          </a:p>
          <a:p>
            <a:pPr algn="just"/>
            <a:endParaRPr lang="en-US" sz="1600" dirty="0"/>
          </a:p>
        </p:txBody>
      </p:sp>
      <p:pic>
        <p:nvPicPr>
          <p:cNvPr id="13" name="Picture 12">
            <a:extLst>
              <a:ext uri="{FF2B5EF4-FFF2-40B4-BE49-F238E27FC236}">
                <a16:creationId xmlns:a16="http://schemas.microsoft.com/office/drawing/2014/main" id="{04100592-4238-7B8E-860E-42E3C64B3F53}"/>
              </a:ext>
            </a:extLst>
          </p:cNvPr>
          <p:cNvPicPr>
            <a:picLocks noChangeAspect="1"/>
          </p:cNvPicPr>
          <p:nvPr/>
        </p:nvPicPr>
        <p:blipFill>
          <a:blip r:embed="rId7"/>
          <a:stretch>
            <a:fillRect/>
          </a:stretch>
        </p:blipFill>
        <p:spPr>
          <a:xfrm>
            <a:off x="1370012" y="242076"/>
            <a:ext cx="914479" cy="914479"/>
          </a:xfrm>
          <a:prstGeom prst="rect">
            <a:avLst/>
          </a:prstGeom>
        </p:spPr>
      </p:pic>
    </p:spTree>
    <p:extLst>
      <p:ext uri="{BB962C8B-B14F-4D97-AF65-F5344CB8AC3E}">
        <p14:creationId xmlns:p14="http://schemas.microsoft.com/office/powerpoint/2010/main" val="362700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7AF8-D992-1658-FCAC-DDCE57331A7B}"/>
              </a:ext>
            </a:extLst>
          </p:cNvPr>
          <p:cNvSpPr>
            <a:spLocks noGrp="1"/>
          </p:cNvSpPr>
          <p:nvPr>
            <p:ph type="title"/>
          </p:nvPr>
        </p:nvSpPr>
        <p:spPr/>
        <p:txBody>
          <a:bodyPr anchor="t">
            <a:normAutofit/>
          </a:bodyPr>
          <a:lstStyle/>
          <a:p>
            <a:pPr algn="ctr"/>
            <a:r>
              <a:rPr lang="en-US" sz="4400" b="1" dirty="0">
                <a:latin typeface="Algerian" panose="04020705040A02060702" pitchFamily="82" charset="0"/>
              </a:rPr>
              <a:t>DESIGN PHASE - Data Analysis</a:t>
            </a:r>
            <a:endParaRPr lang="en-US" sz="4400" b="1" dirty="0"/>
          </a:p>
        </p:txBody>
      </p:sp>
      <p:pic>
        <p:nvPicPr>
          <p:cNvPr id="5" name="Picture 4">
            <a:extLst>
              <a:ext uri="{FF2B5EF4-FFF2-40B4-BE49-F238E27FC236}">
                <a16:creationId xmlns:a16="http://schemas.microsoft.com/office/drawing/2014/main" id="{41D764EB-FB79-B619-5A4E-FB44B894224F}"/>
              </a:ext>
            </a:extLst>
          </p:cNvPr>
          <p:cNvPicPr>
            <a:picLocks noChangeAspect="1"/>
          </p:cNvPicPr>
          <p:nvPr/>
        </p:nvPicPr>
        <p:blipFill>
          <a:blip r:embed="rId2"/>
          <a:stretch>
            <a:fillRect/>
          </a:stretch>
        </p:blipFill>
        <p:spPr>
          <a:xfrm>
            <a:off x="1293812" y="2724593"/>
            <a:ext cx="4953000" cy="3676207"/>
          </a:xfrm>
          <a:prstGeom prst="rect">
            <a:avLst/>
          </a:prstGeom>
        </p:spPr>
      </p:pic>
      <p:pic>
        <p:nvPicPr>
          <p:cNvPr id="6" name="Picture 5">
            <a:extLst>
              <a:ext uri="{FF2B5EF4-FFF2-40B4-BE49-F238E27FC236}">
                <a16:creationId xmlns:a16="http://schemas.microsoft.com/office/drawing/2014/main" id="{FE6A1183-7DA7-ED46-566C-B3576EEF5905}"/>
              </a:ext>
            </a:extLst>
          </p:cNvPr>
          <p:cNvPicPr>
            <a:picLocks noChangeAspect="1"/>
          </p:cNvPicPr>
          <p:nvPr/>
        </p:nvPicPr>
        <p:blipFill>
          <a:blip r:embed="rId3"/>
          <a:stretch>
            <a:fillRect/>
          </a:stretch>
        </p:blipFill>
        <p:spPr>
          <a:xfrm>
            <a:off x="6780212" y="2590800"/>
            <a:ext cx="4876800" cy="3810000"/>
          </a:xfrm>
          <a:prstGeom prst="rect">
            <a:avLst/>
          </a:prstGeom>
        </p:spPr>
      </p:pic>
      <p:sp>
        <p:nvSpPr>
          <p:cNvPr id="8" name="TextBox 7">
            <a:extLst>
              <a:ext uri="{FF2B5EF4-FFF2-40B4-BE49-F238E27FC236}">
                <a16:creationId xmlns:a16="http://schemas.microsoft.com/office/drawing/2014/main" id="{5886877C-534B-DE42-9020-432586440998}"/>
              </a:ext>
            </a:extLst>
          </p:cNvPr>
          <p:cNvSpPr txBox="1"/>
          <p:nvPr/>
        </p:nvSpPr>
        <p:spPr>
          <a:xfrm>
            <a:off x="1293812" y="1696098"/>
            <a:ext cx="4876800" cy="830997"/>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The </a:t>
            </a:r>
            <a:r>
              <a:rPr lang="en-US" sz="1600" b="0" i="0" dirty="0">
                <a:effectLst/>
                <a:latin typeface="Arial" panose="020B0604020202020204" pitchFamily="34" charset="0"/>
                <a:cs typeface="Arial" panose="020B0604020202020204" pitchFamily="34" charset="0"/>
              </a:rPr>
              <a:t>bar chart displays the top 10 weapon descriptions by frequency in the dataset.</a:t>
            </a:r>
            <a:endParaRPr lang="en-US" sz="1600" dirty="0">
              <a:latin typeface="Arial" panose="020B0604020202020204" pitchFamily="34" charset="0"/>
              <a:cs typeface="Arial" panose="020B0604020202020204" pitchFamily="34" charset="0"/>
            </a:endParaRPr>
          </a:p>
          <a:p>
            <a:pPr algn="just"/>
            <a:endParaRPr lang="en-US" sz="1600" dirty="0"/>
          </a:p>
        </p:txBody>
      </p:sp>
      <p:sp>
        <p:nvSpPr>
          <p:cNvPr id="9" name="TextBox 8">
            <a:extLst>
              <a:ext uri="{FF2B5EF4-FFF2-40B4-BE49-F238E27FC236}">
                <a16:creationId xmlns:a16="http://schemas.microsoft.com/office/drawing/2014/main" id="{065814DA-2FF6-36B8-D622-7C449DE7B1DB}"/>
              </a:ext>
            </a:extLst>
          </p:cNvPr>
          <p:cNvSpPr txBox="1"/>
          <p:nvPr/>
        </p:nvSpPr>
        <p:spPr>
          <a:xfrm>
            <a:off x="6618341" y="1647375"/>
            <a:ext cx="5029200" cy="1077218"/>
          </a:xfrm>
          <a:prstGeom prst="rect">
            <a:avLst/>
          </a:prstGeom>
          <a:noFill/>
        </p:spPr>
        <p:txBody>
          <a:bodyPr wrap="square" rtlCol="0">
            <a:spAutoFit/>
          </a:bodyPr>
          <a:lstStyle/>
          <a:p>
            <a:pPr algn="just"/>
            <a:r>
              <a:rPr lang="en-US" sz="1600" b="0" i="0" dirty="0">
                <a:effectLst/>
                <a:latin typeface="Arial" panose="020B0604020202020204" pitchFamily="34" charset="0"/>
                <a:cs typeface="Arial" panose="020B0604020202020204" pitchFamily="34" charset="0"/>
              </a:rPr>
              <a:t>This visualization illustrates how victim ages are distributed among the top 10 frequently used weapon types in crimes. </a:t>
            </a:r>
            <a:endParaRPr lang="en-US" sz="1600" dirty="0">
              <a:latin typeface="Arial" panose="020B0604020202020204" pitchFamily="34" charset="0"/>
              <a:cs typeface="Arial" panose="020B0604020202020204" pitchFamily="34" charset="0"/>
            </a:endParaRPr>
          </a:p>
          <a:p>
            <a:pPr algn="just"/>
            <a:endParaRPr lang="en-US" sz="1600" dirty="0"/>
          </a:p>
        </p:txBody>
      </p:sp>
      <p:pic>
        <p:nvPicPr>
          <p:cNvPr id="10" name="Picture 9">
            <a:extLst>
              <a:ext uri="{FF2B5EF4-FFF2-40B4-BE49-F238E27FC236}">
                <a16:creationId xmlns:a16="http://schemas.microsoft.com/office/drawing/2014/main" id="{98A35683-64C2-FA67-E2AF-63F98A9FD877}"/>
              </a:ext>
            </a:extLst>
          </p:cNvPr>
          <p:cNvPicPr>
            <a:picLocks noChangeAspect="1"/>
          </p:cNvPicPr>
          <p:nvPr/>
        </p:nvPicPr>
        <p:blipFill>
          <a:blip r:embed="rId4"/>
          <a:stretch>
            <a:fillRect/>
          </a:stretch>
        </p:blipFill>
        <p:spPr>
          <a:xfrm>
            <a:off x="1065212" y="158519"/>
            <a:ext cx="914479" cy="914479"/>
          </a:xfrm>
          <a:prstGeom prst="rect">
            <a:avLst/>
          </a:prstGeom>
        </p:spPr>
      </p:pic>
    </p:spTree>
    <p:extLst>
      <p:ext uri="{BB962C8B-B14F-4D97-AF65-F5344CB8AC3E}">
        <p14:creationId xmlns:p14="http://schemas.microsoft.com/office/powerpoint/2010/main" val="211643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117E-A7E7-12E3-87CD-707F3F05BE05}"/>
              </a:ext>
            </a:extLst>
          </p:cNvPr>
          <p:cNvSpPr>
            <a:spLocks noGrp="1"/>
          </p:cNvSpPr>
          <p:nvPr>
            <p:ph type="title"/>
          </p:nvPr>
        </p:nvSpPr>
        <p:spPr/>
        <p:txBody>
          <a:bodyPr anchor="t">
            <a:normAutofit/>
          </a:bodyPr>
          <a:lstStyle/>
          <a:p>
            <a:pPr algn="ctr"/>
            <a:r>
              <a:rPr lang="en-US" sz="4400" b="1" dirty="0">
                <a:latin typeface="Algerian" panose="04020705040A02060702" pitchFamily="82" charset="0"/>
              </a:rPr>
              <a:t>DESIGN PHASE - Data Analysis</a:t>
            </a:r>
            <a:endParaRPr lang="en-US" sz="4400" b="1" dirty="0"/>
          </a:p>
        </p:txBody>
      </p:sp>
      <p:pic>
        <p:nvPicPr>
          <p:cNvPr id="5" name="Content Placeholder 4">
            <a:extLst>
              <a:ext uri="{FF2B5EF4-FFF2-40B4-BE49-F238E27FC236}">
                <a16:creationId xmlns:a16="http://schemas.microsoft.com/office/drawing/2014/main" id="{45273AA3-F84D-0847-16C7-94E153BC2940}"/>
              </a:ext>
            </a:extLst>
          </p:cNvPr>
          <p:cNvPicPr>
            <a:picLocks noGrp="1" noChangeAspect="1"/>
          </p:cNvPicPr>
          <p:nvPr>
            <p:ph sz="half" idx="1"/>
          </p:nvPr>
        </p:nvPicPr>
        <p:blipFill>
          <a:blip r:embed="rId2"/>
          <a:stretch>
            <a:fillRect/>
          </a:stretch>
        </p:blipFill>
        <p:spPr>
          <a:xfrm>
            <a:off x="3122612" y="2514600"/>
            <a:ext cx="6838578" cy="3851414"/>
          </a:xfrm>
          <a:prstGeom prst="rect">
            <a:avLst/>
          </a:prstGeom>
        </p:spPr>
      </p:pic>
      <p:sp>
        <p:nvSpPr>
          <p:cNvPr id="4" name="Content Placeholder 3">
            <a:extLst>
              <a:ext uri="{FF2B5EF4-FFF2-40B4-BE49-F238E27FC236}">
                <a16:creationId xmlns:a16="http://schemas.microsoft.com/office/drawing/2014/main" id="{0C032570-D049-1770-1921-1137963D262D}"/>
              </a:ext>
            </a:extLst>
          </p:cNvPr>
          <p:cNvSpPr>
            <a:spLocks noGrp="1"/>
          </p:cNvSpPr>
          <p:nvPr>
            <p:ph sz="half" idx="2"/>
          </p:nvPr>
        </p:nvSpPr>
        <p:spPr>
          <a:xfrm>
            <a:off x="1218883" y="1447800"/>
            <a:ext cx="10514329" cy="1961230"/>
          </a:xfrm>
        </p:spPr>
        <p:txBody>
          <a:bodyPr>
            <a:normAutofit/>
          </a:bodyPr>
          <a:lstStyle/>
          <a:p>
            <a:pPr marL="0" indent="0">
              <a:buNone/>
            </a:pPr>
            <a:r>
              <a:rPr lang="en-US" sz="1800" b="0" i="0" dirty="0">
                <a:effectLst/>
                <a:latin typeface="Arial" panose="020B0604020202020204" pitchFamily="34" charset="0"/>
                <a:cs typeface="Arial" panose="020B0604020202020204" pitchFamily="34" charset="0"/>
              </a:rPr>
              <a:t>The output is an interactive widget </a:t>
            </a:r>
            <a:r>
              <a:rPr lang="en-US" sz="1800" dirty="0">
                <a:latin typeface="Arial" panose="020B0604020202020204" pitchFamily="34" charset="0"/>
                <a:cs typeface="Arial" panose="020B0604020202020204" pitchFamily="34" charset="0"/>
              </a:rPr>
              <a:t>of</a:t>
            </a:r>
            <a:r>
              <a:rPr lang="en-US" sz="1800" b="0" i="0" dirty="0">
                <a:effectLst/>
                <a:latin typeface="Arial" panose="020B0604020202020204" pitchFamily="34" charset="0"/>
                <a:cs typeface="Arial" panose="020B0604020202020204" pitchFamily="34" charset="0"/>
              </a:rPr>
              <a:t> pie chart presents the proportions of the top 5 weapon types used in crimes within a selected geographical area.</a:t>
            </a:r>
            <a:endParaRPr lang="en-US" sz="1800" dirty="0">
              <a:latin typeface="Arial" panose="020B0604020202020204" pitchFamily="34" charset="0"/>
              <a:cs typeface="Arial" panose="020B0604020202020204" pitchFamily="34" charset="0"/>
            </a:endParaRPr>
          </a:p>
          <a:p>
            <a:pPr marL="0" indent="0">
              <a:buNone/>
            </a:pPr>
            <a:endParaRPr lang="en-US" sz="1800" dirty="0"/>
          </a:p>
        </p:txBody>
      </p:sp>
      <p:pic>
        <p:nvPicPr>
          <p:cNvPr id="6" name="Picture 5">
            <a:extLst>
              <a:ext uri="{FF2B5EF4-FFF2-40B4-BE49-F238E27FC236}">
                <a16:creationId xmlns:a16="http://schemas.microsoft.com/office/drawing/2014/main" id="{3747D444-BAB3-7ABA-262B-283E97333B30}"/>
              </a:ext>
            </a:extLst>
          </p:cNvPr>
          <p:cNvPicPr>
            <a:picLocks noChangeAspect="1"/>
          </p:cNvPicPr>
          <p:nvPr/>
        </p:nvPicPr>
        <p:blipFill>
          <a:blip r:embed="rId3"/>
          <a:stretch>
            <a:fillRect/>
          </a:stretch>
        </p:blipFill>
        <p:spPr>
          <a:xfrm>
            <a:off x="1065055" y="228600"/>
            <a:ext cx="914479" cy="914479"/>
          </a:xfrm>
          <a:prstGeom prst="rect">
            <a:avLst/>
          </a:prstGeom>
        </p:spPr>
      </p:pic>
    </p:spTree>
    <p:extLst>
      <p:ext uri="{BB962C8B-B14F-4D97-AF65-F5344CB8AC3E}">
        <p14:creationId xmlns:p14="http://schemas.microsoft.com/office/powerpoint/2010/main" val="423802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EDC9-C1C7-426D-55C2-04F8D112E863}"/>
              </a:ext>
            </a:extLst>
          </p:cNvPr>
          <p:cNvSpPr>
            <a:spLocks noGrp="1"/>
          </p:cNvSpPr>
          <p:nvPr>
            <p:ph type="title"/>
          </p:nvPr>
        </p:nvSpPr>
        <p:spPr>
          <a:xfrm>
            <a:off x="989012" y="274637"/>
            <a:ext cx="11353799" cy="1223963"/>
          </a:xfrm>
        </p:spPr>
        <p:txBody>
          <a:bodyPr anchor="t">
            <a:noAutofit/>
          </a:bodyPr>
          <a:lstStyle/>
          <a:p>
            <a:pPr algn="ctr"/>
            <a:r>
              <a:rPr lang="en-US" sz="4000" dirty="0">
                <a:latin typeface="Algerian" pitchFamily="82" charset="77"/>
              </a:rPr>
              <a:t>DEVELOPMENT PHASE - PREPARATION PHASE</a:t>
            </a:r>
            <a:endParaRPr lang="en-US" sz="4000" b="1" dirty="0"/>
          </a:p>
        </p:txBody>
      </p:sp>
      <p:pic>
        <p:nvPicPr>
          <p:cNvPr id="6" name="Content Placeholder 5">
            <a:extLst>
              <a:ext uri="{FF2B5EF4-FFF2-40B4-BE49-F238E27FC236}">
                <a16:creationId xmlns:a16="http://schemas.microsoft.com/office/drawing/2014/main" id="{03EC2DC5-A234-8062-CC06-FA6AEC99F3C8}"/>
              </a:ext>
            </a:extLst>
          </p:cNvPr>
          <p:cNvPicPr>
            <a:picLocks noGrp="1" noChangeAspect="1"/>
          </p:cNvPicPr>
          <p:nvPr>
            <p:ph sz="half" idx="1"/>
          </p:nvPr>
        </p:nvPicPr>
        <p:blipFill>
          <a:blip r:embed="rId2"/>
          <a:stretch>
            <a:fillRect/>
          </a:stretch>
        </p:blipFill>
        <p:spPr>
          <a:xfrm>
            <a:off x="989012" y="1713497"/>
            <a:ext cx="6399529" cy="381000"/>
          </a:xfrm>
          <a:prstGeom prst="rect">
            <a:avLst/>
          </a:prstGeom>
        </p:spPr>
      </p:pic>
      <p:sp>
        <p:nvSpPr>
          <p:cNvPr id="7" name="TextBox 6">
            <a:extLst>
              <a:ext uri="{FF2B5EF4-FFF2-40B4-BE49-F238E27FC236}">
                <a16:creationId xmlns:a16="http://schemas.microsoft.com/office/drawing/2014/main" id="{FB189DAC-3BB6-2DDF-4F6D-FDB9B2E513C4}"/>
              </a:ext>
            </a:extLst>
          </p:cNvPr>
          <p:cNvSpPr txBox="1"/>
          <p:nvPr/>
        </p:nvSpPr>
        <p:spPr>
          <a:xfrm>
            <a:off x="989012" y="1295400"/>
            <a:ext cx="35814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Removing Columns Unwanted</a:t>
            </a:r>
            <a:endParaRPr lang="en-CA" sz="1600" dirty="0">
              <a:latin typeface="Arial" panose="020B0604020202020204" pitchFamily="34" charset="0"/>
              <a:cs typeface="Arial" panose="020B0604020202020204" pitchFamily="34" charset="0"/>
            </a:endParaRPr>
          </a:p>
          <a:p>
            <a:endParaRPr lang="en-US" sz="1600" dirty="0"/>
          </a:p>
        </p:txBody>
      </p:sp>
      <p:pic>
        <p:nvPicPr>
          <p:cNvPr id="8" name="Picture 7">
            <a:extLst>
              <a:ext uri="{FF2B5EF4-FFF2-40B4-BE49-F238E27FC236}">
                <a16:creationId xmlns:a16="http://schemas.microsoft.com/office/drawing/2014/main" id="{28C5B5E7-8746-6D9F-9BDD-70410822AB4F}"/>
              </a:ext>
            </a:extLst>
          </p:cNvPr>
          <p:cNvPicPr>
            <a:picLocks noChangeAspect="1"/>
          </p:cNvPicPr>
          <p:nvPr/>
        </p:nvPicPr>
        <p:blipFill>
          <a:blip r:embed="rId3"/>
          <a:stretch>
            <a:fillRect/>
          </a:stretch>
        </p:blipFill>
        <p:spPr>
          <a:xfrm>
            <a:off x="989012" y="2691397"/>
            <a:ext cx="6968332" cy="1316850"/>
          </a:xfrm>
          <a:prstGeom prst="rect">
            <a:avLst/>
          </a:prstGeom>
        </p:spPr>
      </p:pic>
      <p:sp>
        <p:nvSpPr>
          <p:cNvPr id="9" name="TextBox 8">
            <a:extLst>
              <a:ext uri="{FF2B5EF4-FFF2-40B4-BE49-F238E27FC236}">
                <a16:creationId xmlns:a16="http://schemas.microsoft.com/office/drawing/2014/main" id="{2C2DDD78-9E08-862C-F533-692DDB6B7E3F}"/>
              </a:ext>
            </a:extLst>
          </p:cNvPr>
          <p:cNvSpPr txBox="1"/>
          <p:nvPr/>
        </p:nvSpPr>
        <p:spPr>
          <a:xfrm>
            <a:off x="912812" y="2286000"/>
            <a:ext cx="68580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Encoding categorical values with numerical values for each category</a:t>
            </a:r>
            <a:endParaRPr lang="en-CA" sz="1600" dirty="0">
              <a:latin typeface="Arial" panose="020B0604020202020204" pitchFamily="34" charset="0"/>
              <a:cs typeface="Arial" panose="020B0604020202020204" pitchFamily="34" charset="0"/>
            </a:endParaRPr>
          </a:p>
          <a:p>
            <a:endParaRPr lang="en-US" sz="1600" dirty="0"/>
          </a:p>
        </p:txBody>
      </p:sp>
      <p:pic>
        <p:nvPicPr>
          <p:cNvPr id="10" name="Picture 9">
            <a:extLst>
              <a:ext uri="{FF2B5EF4-FFF2-40B4-BE49-F238E27FC236}">
                <a16:creationId xmlns:a16="http://schemas.microsoft.com/office/drawing/2014/main" id="{AECF5DD6-6130-6DBA-92DF-3C1EBCD5F313}"/>
              </a:ext>
            </a:extLst>
          </p:cNvPr>
          <p:cNvPicPr>
            <a:picLocks noChangeAspect="1"/>
          </p:cNvPicPr>
          <p:nvPr/>
        </p:nvPicPr>
        <p:blipFill>
          <a:blip r:embed="rId4"/>
          <a:stretch>
            <a:fillRect/>
          </a:stretch>
        </p:blipFill>
        <p:spPr>
          <a:xfrm>
            <a:off x="1005817" y="4608088"/>
            <a:ext cx="4097995" cy="1975275"/>
          </a:xfrm>
          <a:prstGeom prst="rect">
            <a:avLst/>
          </a:prstGeom>
        </p:spPr>
      </p:pic>
      <p:sp>
        <p:nvSpPr>
          <p:cNvPr id="11" name="TextBox 10">
            <a:extLst>
              <a:ext uri="{FF2B5EF4-FFF2-40B4-BE49-F238E27FC236}">
                <a16:creationId xmlns:a16="http://schemas.microsoft.com/office/drawing/2014/main" id="{B1E9FD7C-2694-EEA2-90A5-615C30C4364E}"/>
              </a:ext>
            </a:extLst>
          </p:cNvPr>
          <p:cNvSpPr txBox="1"/>
          <p:nvPr/>
        </p:nvSpPr>
        <p:spPr>
          <a:xfrm>
            <a:off x="912812" y="4191000"/>
            <a:ext cx="62484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Separating Date into Individual Columns </a:t>
            </a:r>
            <a:endParaRPr lang="en-CA" sz="1600" dirty="0">
              <a:latin typeface="Arial" panose="020B0604020202020204" pitchFamily="34" charset="0"/>
              <a:cs typeface="Arial" panose="020B0604020202020204" pitchFamily="34" charset="0"/>
            </a:endParaRPr>
          </a:p>
          <a:p>
            <a:endParaRPr lang="en-US" sz="1600" dirty="0"/>
          </a:p>
        </p:txBody>
      </p:sp>
      <p:pic>
        <p:nvPicPr>
          <p:cNvPr id="12" name="Picture 11">
            <a:extLst>
              <a:ext uri="{FF2B5EF4-FFF2-40B4-BE49-F238E27FC236}">
                <a16:creationId xmlns:a16="http://schemas.microsoft.com/office/drawing/2014/main" id="{80F2EE33-9850-B140-7743-E1865FC7A2AC}"/>
              </a:ext>
            </a:extLst>
          </p:cNvPr>
          <p:cNvPicPr>
            <a:picLocks noChangeAspect="1"/>
          </p:cNvPicPr>
          <p:nvPr/>
        </p:nvPicPr>
        <p:blipFill rotWithShape="1">
          <a:blip r:embed="rId5"/>
          <a:srcRect r="4016"/>
          <a:stretch/>
        </p:blipFill>
        <p:spPr>
          <a:xfrm>
            <a:off x="5408612" y="4608088"/>
            <a:ext cx="6343273" cy="1975275"/>
          </a:xfrm>
          <a:prstGeom prst="rect">
            <a:avLst/>
          </a:prstGeom>
        </p:spPr>
      </p:pic>
      <p:sp>
        <p:nvSpPr>
          <p:cNvPr id="13" name="TextBox 12">
            <a:extLst>
              <a:ext uri="{FF2B5EF4-FFF2-40B4-BE49-F238E27FC236}">
                <a16:creationId xmlns:a16="http://schemas.microsoft.com/office/drawing/2014/main" id="{97E9DC18-1DF5-E8BE-B28F-DDDBD2C55793}"/>
              </a:ext>
            </a:extLst>
          </p:cNvPr>
          <p:cNvSpPr txBox="1"/>
          <p:nvPr/>
        </p:nvSpPr>
        <p:spPr>
          <a:xfrm>
            <a:off x="5332412" y="4190999"/>
            <a:ext cx="67056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Filling missing values with most frequent using simple Imputer</a:t>
            </a:r>
            <a:endParaRPr lang="en-CA" sz="1600" dirty="0">
              <a:latin typeface="Arial" panose="020B0604020202020204" pitchFamily="34" charset="0"/>
              <a:cs typeface="Arial" panose="020B0604020202020204" pitchFamily="34" charset="0"/>
            </a:endParaRPr>
          </a:p>
          <a:p>
            <a:endParaRPr lang="en-US" sz="1600" dirty="0"/>
          </a:p>
        </p:txBody>
      </p:sp>
      <p:pic>
        <p:nvPicPr>
          <p:cNvPr id="14" name="Picture 13">
            <a:extLst>
              <a:ext uri="{FF2B5EF4-FFF2-40B4-BE49-F238E27FC236}">
                <a16:creationId xmlns:a16="http://schemas.microsoft.com/office/drawing/2014/main" id="{40C1C892-998A-CF0F-7971-ABE11A05CF03}"/>
              </a:ext>
            </a:extLst>
          </p:cNvPr>
          <p:cNvPicPr>
            <a:picLocks noChangeAspect="1"/>
          </p:cNvPicPr>
          <p:nvPr/>
        </p:nvPicPr>
        <p:blipFill>
          <a:blip r:embed="rId6"/>
          <a:stretch>
            <a:fillRect/>
          </a:stretch>
        </p:blipFill>
        <p:spPr>
          <a:xfrm>
            <a:off x="150812" y="231912"/>
            <a:ext cx="987638" cy="688908"/>
          </a:xfrm>
          <a:prstGeom prst="rect">
            <a:avLst/>
          </a:prstGeom>
        </p:spPr>
      </p:pic>
    </p:spTree>
    <p:extLst>
      <p:ext uri="{BB962C8B-B14F-4D97-AF65-F5344CB8AC3E}">
        <p14:creationId xmlns:p14="http://schemas.microsoft.com/office/powerpoint/2010/main" val="175928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04F5-5023-3E14-9E22-64B72A2FD81C}"/>
              </a:ext>
            </a:extLst>
          </p:cNvPr>
          <p:cNvSpPr>
            <a:spLocks noGrp="1"/>
          </p:cNvSpPr>
          <p:nvPr>
            <p:ph type="title"/>
          </p:nvPr>
        </p:nvSpPr>
        <p:spPr/>
        <p:txBody>
          <a:bodyPr anchor="t">
            <a:noAutofit/>
          </a:bodyPr>
          <a:lstStyle/>
          <a:p>
            <a:pPr algn="ctr"/>
            <a:r>
              <a:rPr lang="en-IN" sz="4000" dirty="0">
                <a:latin typeface="Algerian" pitchFamily="82" charset="77"/>
              </a:rPr>
              <a:t> RANDOM FOREST</a:t>
            </a:r>
            <a:endParaRPr lang="en-US" sz="4000" dirty="0"/>
          </a:p>
        </p:txBody>
      </p:sp>
      <p:pic>
        <p:nvPicPr>
          <p:cNvPr id="8" name="Content Placeholder 7">
            <a:extLst>
              <a:ext uri="{FF2B5EF4-FFF2-40B4-BE49-F238E27FC236}">
                <a16:creationId xmlns:a16="http://schemas.microsoft.com/office/drawing/2014/main" id="{F8FEBAC8-03F5-0F38-292F-EF10266386C7}"/>
              </a:ext>
            </a:extLst>
          </p:cNvPr>
          <p:cNvPicPr>
            <a:picLocks noGrp="1" noChangeAspect="1"/>
          </p:cNvPicPr>
          <p:nvPr>
            <p:ph sz="half" idx="2"/>
          </p:nvPr>
        </p:nvPicPr>
        <p:blipFill>
          <a:blip r:embed="rId2"/>
          <a:stretch>
            <a:fillRect/>
          </a:stretch>
        </p:blipFill>
        <p:spPr>
          <a:xfrm>
            <a:off x="5950446" y="1677977"/>
            <a:ext cx="2993395" cy="810838"/>
          </a:xfrm>
          <a:prstGeom prst="rect">
            <a:avLst/>
          </a:prstGeom>
        </p:spPr>
      </p:pic>
      <p:pic>
        <p:nvPicPr>
          <p:cNvPr id="5" name="Content Placeholder 4">
            <a:extLst>
              <a:ext uri="{FF2B5EF4-FFF2-40B4-BE49-F238E27FC236}">
                <a16:creationId xmlns:a16="http://schemas.microsoft.com/office/drawing/2014/main" id="{D3AD175C-22BA-54EC-5C28-4E99F420489C}"/>
              </a:ext>
            </a:extLst>
          </p:cNvPr>
          <p:cNvPicPr>
            <a:picLocks noGrp="1" noChangeAspect="1"/>
          </p:cNvPicPr>
          <p:nvPr>
            <p:ph sz="half" idx="1"/>
          </p:nvPr>
        </p:nvPicPr>
        <p:blipFill>
          <a:blip r:embed="rId3"/>
          <a:stretch>
            <a:fillRect/>
          </a:stretch>
        </p:blipFill>
        <p:spPr>
          <a:xfrm>
            <a:off x="1224127" y="1677977"/>
            <a:ext cx="3985605" cy="1005927"/>
          </a:xfrm>
        </p:spPr>
      </p:pic>
      <p:pic>
        <p:nvPicPr>
          <p:cNvPr id="7" name="Picture 6">
            <a:extLst>
              <a:ext uri="{FF2B5EF4-FFF2-40B4-BE49-F238E27FC236}">
                <a16:creationId xmlns:a16="http://schemas.microsoft.com/office/drawing/2014/main" id="{32AC0473-F743-12D0-CC35-E5EFD07E1144}"/>
              </a:ext>
            </a:extLst>
          </p:cNvPr>
          <p:cNvPicPr>
            <a:picLocks noChangeAspect="1"/>
          </p:cNvPicPr>
          <p:nvPr/>
        </p:nvPicPr>
        <p:blipFill>
          <a:blip r:embed="rId4"/>
          <a:stretch>
            <a:fillRect/>
          </a:stretch>
        </p:blipFill>
        <p:spPr>
          <a:xfrm>
            <a:off x="1223364" y="3505200"/>
            <a:ext cx="3987130" cy="3023878"/>
          </a:xfrm>
          <a:prstGeom prst="rect">
            <a:avLst/>
          </a:prstGeom>
        </p:spPr>
      </p:pic>
      <p:pic>
        <p:nvPicPr>
          <p:cNvPr id="9" name="Picture 8">
            <a:extLst>
              <a:ext uri="{FF2B5EF4-FFF2-40B4-BE49-F238E27FC236}">
                <a16:creationId xmlns:a16="http://schemas.microsoft.com/office/drawing/2014/main" id="{D02DAD37-BAC3-3C23-AB69-E96FB7D5520A}"/>
              </a:ext>
            </a:extLst>
          </p:cNvPr>
          <p:cNvPicPr>
            <a:picLocks noChangeAspect="1"/>
          </p:cNvPicPr>
          <p:nvPr/>
        </p:nvPicPr>
        <p:blipFill>
          <a:blip r:embed="rId5"/>
          <a:stretch>
            <a:fillRect/>
          </a:stretch>
        </p:blipFill>
        <p:spPr>
          <a:xfrm>
            <a:off x="5975134" y="2743200"/>
            <a:ext cx="5775087" cy="3785878"/>
          </a:xfrm>
          <a:prstGeom prst="rect">
            <a:avLst/>
          </a:prstGeom>
        </p:spPr>
      </p:pic>
      <p:sp>
        <p:nvSpPr>
          <p:cNvPr id="10" name="TextBox 9">
            <a:extLst>
              <a:ext uri="{FF2B5EF4-FFF2-40B4-BE49-F238E27FC236}">
                <a16:creationId xmlns:a16="http://schemas.microsoft.com/office/drawing/2014/main" id="{84C96F52-C512-E46A-56D2-FF45376265FF}"/>
              </a:ext>
            </a:extLst>
          </p:cNvPr>
          <p:cNvSpPr txBox="1"/>
          <p:nvPr/>
        </p:nvSpPr>
        <p:spPr>
          <a:xfrm>
            <a:off x="9294812" y="1905000"/>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 Train = 30:70</a:t>
            </a:r>
          </a:p>
        </p:txBody>
      </p:sp>
      <p:sp>
        <p:nvSpPr>
          <p:cNvPr id="11" name="TextBox 10">
            <a:extLst>
              <a:ext uri="{FF2B5EF4-FFF2-40B4-BE49-F238E27FC236}">
                <a16:creationId xmlns:a16="http://schemas.microsoft.com/office/drawing/2014/main" id="{BAFD04F7-9020-575A-0B8B-15534FD7F8C3}"/>
              </a:ext>
            </a:extLst>
          </p:cNvPr>
          <p:cNvSpPr txBox="1"/>
          <p:nvPr/>
        </p:nvSpPr>
        <p:spPr>
          <a:xfrm>
            <a:off x="1141412" y="1156367"/>
            <a:ext cx="2970529"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Imported Libraries</a:t>
            </a:r>
          </a:p>
        </p:txBody>
      </p:sp>
      <p:sp>
        <p:nvSpPr>
          <p:cNvPr id="12" name="TextBox 11">
            <a:extLst>
              <a:ext uri="{FF2B5EF4-FFF2-40B4-BE49-F238E27FC236}">
                <a16:creationId xmlns:a16="http://schemas.microsoft.com/office/drawing/2014/main" id="{C5C9F8CB-0EBA-6F6F-F37A-E02F9ECBB397}"/>
              </a:ext>
            </a:extLst>
          </p:cNvPr>
          <p:cNvSpPr txBox="1"/>
          <p:nvPr/>
        </p:nvSpPr>
        <p:spPr>
          <a:xfrm>
            <a:off x="1141412" y="2863281"/>
            <a:ext cx="42672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Random Forest Classifier with Data Preprocessing </a:t>
            </a:r>
          </a:p>
        </p:txBody>
      </p:sp>
    </p:spTree>
    <p:extLst>
      <p:ext uri="{BB962C8B-B14F-4D97-AF65-F5344CB8AC3E}">
        <p14:creationId xmlns:p14="http://schemas.microsoft.com/office/powerpoint/2010/main" val="40730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2480-750F-61E3-01EC-862A1FDB2E43}"/>
              </a:ext>
            </a:extLst>
          </p:cNvPr>
          <p:cNvSpPr>
            <a:spLocks noGrp="1"/>
          </p:cNvSpPr>
          <p:nvPr>
            <p:ph type="title"/>
          </p:nvPr>
        </p:nvSpPr>
        <p:spPr/>
        <p:txBody>
          <a:bodyPr anchor="t">
            <a:normAutofit/>
          </a:bodyPr>
          <a:lstStyle/>
          <a:p>
            <a:pPr algn="ctr"/>
            <a:r>
              <a:rPr lang="en-IN" sz="4800" dirty="0">
                <a:latin typeface="Algerian" pitchFamily="82" charset="77"/>
              </a:rPr>
              <a:t>K-Nearest neighbours</a:t>
            </a:r>
            <a:endParaRPr lang="en-US" sz="4800" dirty="0"/>
          </a:p>
        </p:txBody>
      </p:sp>
      <p:pic>
        <p:nvPicPr>
          <p:cNvPr id="5" name="Content Placeholder 4">
            <a:extLst>
              <a:ext uri="{FF2B5EF4-FFF2-40B4-BE49-F238E27FC236}">
                <a16:creationId xmlns:a16="http://schemas.microsoft.com/office/drawing/2014/main" id="{AE725FE0-4823-56D3-571F-A5394D2F9B29}"/>
              </a:ext>
            </a:extLst>
          </p:cNvPr>
          <p:cNvPicPr>
            <a:picLocks noGrp="1" noChangeAspect="1"/>
          </p:cNvPicPr>
          <p:nvPr>
            <p:ph sz="half" idx="1"/>
          </p:nvPr>
        </p:nvPicPr>
        <p:blipFill>
          <a:blip r:embed="rId2"/>
          <a:stretch>
            <a:fillRect/>
          </a:stretch>
        </p:blipFill>
        <p:spPr>
          <a:xfrm>
            <a:off x="1053639" y="1676400"/>
            <a:ext cx="3938357" cy="969348"/>
          </a:xfrm>
          <a:prstGeom prst="rect">
            <a:avLst/>
          </a:prstGeom>
        </p:spPr>
      </p:pic>
      <p:pic>
        <p:nvPicPr>
          <p:cNvPr id="7" name="Content Placeholder 6">
            <a:extLst>
              <a:ext uri="{FF2B5EF4-FFF2-40B4-BE49-F238E27FC236}">
                <a16:creationId xmlns:a16="http://schemas.microsoft.com/office/drawing/2014/main" id="{49978ADF-4898-6B39-9CB3-AB1358D7FAA9}"/>
              </a:ext>
            </a:extLst>
          </p:cNvPr>
          <p:cNvPicPr>
            <a:picLocks noGrp="1" noChangeAspect="1"/>
          </p:cNvPicPr>
          <p:nvPr>
            <p:ph sz="half" idx="2"/>
          </p:nvPr>
        </p:nvPicPr>
        <p:blipFill>
          <a:blip r:embed="rId3"/>
          <a:stretch>
            <a:fillRect/>
          </a:stretch>
        </p:blipFill>
        <p:spPr>
          <a:xfrm>
            <a:off x="6687879" y="1498600"/>
            <a:ext cx="2454533" cy="1016000"/>
          </a:xfrm>
          <a:prstGeom prst="rect">
            <a:avLst/>
          </a:prstGeom>
        </p:spPr>
      </p:pic>
      <p:pic>
        <p:nvPicPr>
          <p:cNvPr id="6" name="Picture 5">
            <a:extLst>
              <a:ext uri="{FF2B5EF4-FFF2-40B4-BE49-F238E27FC236}">
                <a16:creationId xmlns:a16="http://schemas.microsoft.com/office/drawing/2014/main" id="{B0944DF5-9F61-06E6-5CDD-BA9176460449}"/>
              </a:ext>
            </a:extLst>
          </p:cNvPr>
          <p:cNvPicPr>
            <a:picLocks noChangeAspect="1"/>
          </p:cNvPicPr>
          <p:nvPr/>
        </p:nvPicPr>
        <p:blipFill>
          <a:blip r:embed="rId4"/>
          <a:stretch>
            <a:fillRect/>
          </a:stretch>
        </p:blipFill>
        <p:spPr>
          <a:xfrm>
            <a:off x="1035773" y="3200400"/>
            <a:ext cx="5363439" cy="3382963"/>
          </a:xfrm>
          <a:prstGeom prst="rect">
            <a:avLst/>
          </a:prstGeom>
        </p:spPr>
      </p:pic>
      <p:pic>
        <p:nvPicPr>
          <p:cNvPr id="8" name="Picture 7">
            <a:extLst>
              <a:ext uri="{FF2B5EF4-FFF2-40B4-BE49-F238E27FC236}">
                <a16:creationId xmlns:a16="http://schemas.microsoft.com/office/drawing/2014/main" id="{5CB61778-1083-5829-5AE3-51137298A626}"/>
              </a:ext>
            </a:extLst>
          </p:cNvPr>
          <p:cNvPicPr>
            <a:picLocks noChangeAspect="1"/>
          </p:cNvPicPr>
          <p:nvPr/>
        </p:nvPicPr>
        <p:blipFill>
          <a:blip r:embed="rId5"/>
          <a:stretch>
            <a:fillRect/>
          </a:stretch>
        </p:blipFill>
        <p:spPr>
          <a:xfrm>
            <a:off x="6704012" y="2721948"/>
            <a:ext cx="5310076" cy="3828514"/>
          </a:xfrm>
          <a:prstGeom prst="rect">
            <a:avLst/>
          </a:prstGeom>
        </p:spPr>
      </p:pic>
      <p:sp>
        <p:nvSpPr>
          <p:cNvPr id="9" name="TextBox 8">
            <a:extLst>
              <a:ext uri="{FF2B5EF4-FFF2-40B4-BE49-F238E27FC236}">
                <a16:creationId xmlns:a16="http://schemas.microsoft.com/office/drawing/2014/main" id="{42350DE0-8749-E695-F8FC-D34F31C62CC0}"/>
              </a:ext>
            </a:extLst>
          </p:cNvPr>
          <p:cNvSpPr txBox="1"/>
          <p:nvPr/>
        </p:nvSpPr>
        <p:spPr>
          <a:xfrm>
            <a:off x="9447212" y="1447800"/>
            <a:ext cx="2362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 Train =  30 : 70</a:t>
            </a:r>
          </a:p>
        </p:txBody>
      </p:sp>
      <p:sp>
        <p:nvSpPr>
          <p:cNvPr id="11" name="TextBox 10">
            <a:extLst>
              <a:ext uri="{FF2B5EF4-FFF2-40B4-BE49-F238E27FC236}">
                <a16:creationId xmlns:a16="http://schemas.microsoft.com/office/drawing/2014/main" id="{2DB7DCFD-2D48-FB15-CB5E-D2D466468FAC}"/>
              </a:ext>
            </a:extLst>
          </p:cNvPr>
          <p:cNvSpPr txBox="1"/>
          <p:nvPr/>
        </p:nvSpPr>
        <p:spPr>
          <a:xfrm>
            <a:off x="9354879" y="1993702"/>
            <a:ext cx="2454533" cy="523220"/>
          </a:xfrm>
          <a:prstGeom prst="rect">
            <a:avLst/>
          </a:prstGeom>
          <a:noFill/>
        </p:spPr>
        <p:txBody>
          <a:bodyPr wrap="square" rtlCol="0">
            <a:spAutoFit/>
          </a:bodyPr>
          <a:lstStyle/>
          <a:p>
            <a:pPr algn="just"/>
            <a:r>
              <a:rPr lang="en-US" sz="1400" dirty="0">
                <a:latin typeface="Arial" panose="020B0604020202020204" pitchFamily="34" charset="0"/>
                <a:cs typeface="Arial" panose="020B0604020202020204" pitchFamily="34" charset="0"/>
              </a:rPr>
              <a:t>Optimal K-Value Selection for KNN Classifier</a:t>
            </a:r>
          </a:p>
        </p:txBody>
      </p:sp>
      <p:sp>
        <p:nvSpPr>
          <p:cNvPr id="12" name="TextBox 11">
            <a:extLst>
              <a:ext uri="{FF2B5EF4-FFF2-40B4-BE49-F238E27FC236}">
                <a16:creationId xmlns:a16="http://schemas.microsoft.com/office/drawing/2014/main" id="{EB57D0F1-4C26-99BA-FB72-5891C5E6DF4C}"/>
              </a:ext>
            </a:extLst>
          </p:cNvPr>
          <p:cNvSpPr txBox="1"/>
          <p:nvPr/>
        </p:nvSpPr>
        <p:spPr>
          <a:xfrm>
            <a:off x="1065212" y="1240452"/>
            <a:ext cx="30480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Imported Libraries</a:t>
            </a:r>
          </a:p>
          <a:p>
            <a:endParaRPr lang="en-US" sz="1600" dirty="0"/>
          </a:p>
        </p:txBody>
      </p:sp>
      <p:sp>
        <p:nvSpPr>
          <p:cNvPr id="13" name="TextBox 12">
            <a:extLst>
              <a:ext uri="{FF2B5EF4-FFF2-40B4-BE49-F238E27FC236}">
                <a16:creationId xmlns:a16="http://schemas.microsoft.com/office/drawing/2014/main" id="{611148A9-2F38-3581-82C5-FF9253C6E0EC}"/>
              </a:ext>
            </a:extLst>
          </p:cNvPr>
          <p:cNvSpPr txBox="1"/>
          <p:nvPr/>
        </p:nvSpPr>
        <p:spPr>
          <a:xfrm>
            <a:off x="989012" y="2791042"/>
            <a:ext cx="480060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KNN Classifier for Crime Data</a:t>
            </a:r>
          </a:p>
          <a:p>
            <a:endParaRPr lang="en-US" sz="1600" dirty="0"/>
          </a:p>
        </p:txBody>
      </p:sp>
    </p:spTree>
    <p:extLst>
      <p:ext uri="{BB962C8B-B14F-4D97-AF65-F5344CB8AC3E}">
        <p14:creationId xmlns:p14="http://schemas.microsoft.com/office/powerpoint/2010/main" val="354602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F8EB-C9B4-268E-50B6-026D26DAD50D}"/>
              </a:ext>
            </a:extLst>
          </p:cNvPr>
          <p:cNvSpPr>
            <a:spLocks noGrp="1"/>
          </p:cNvSpPr>
          <p:nvPr>
            <p:ph type="title"/>
          </p:nvPr>
        </p:nvSpPr>
        <p:spPr/>
        <p:txBody>
          <a:bodyPr anchor="t">
            <a:normAutofit/>
          </a:bodyPr>
          <a:lstStyle/>
          <a:p>
            <a:pPr algn="ctr"/>
            <a:r>
              <a:rPr lang="en-IN" sz="4800" dirty="0">
                <a:latin typeface="Algerian" pitchFamily="82" charset="77"/>
              </a:rPr>
              <a:t>NAÏVE BAYES</a:t>
            </a:r>
            <a:endParaRPr lang="en-US" sz="4800" dirty="0"/>
          </a:p>
        </p:txBody>
      </p:sp>
      <p:pic>
        <p:nvPicPr>
          <p:cNvPr id="7" name="Content Placeholder 6">
            <a:extLst>
              <a:ext uri="{FF2B5EF4-FFF2-40B4-BE49-F238E27FC236}">
                <a16:creationId xmlns:a16="http://schemas.microsoft.com/office/drawing/2014/main" id="{1D23F78B-FF06-AD96-29D4-E8BC054068B9}"/>
              </a:ext>
            </a:extLst>
          </p:cNvPr>
          <p:cNvPicPr>
            <a:picLocks noGrp="1" noChangeAspect="1"/>
          </p:cNvPicPr>
          <p:nvPr>
            <p:ph sz="half" idx="1"/>
          </p:nvPr>
        </p:nvPicPr>
        <p:blipFill>
          <a:blip r:embed="rId2"/>
          <a:stretch>
            <a:fillRect/>
          </a:stretch>
        </p:blipFill>
        <p:spPr>
          <a:xfrm>
            <a:off x="1069858" y="1938754"/>
            <a:ext cx="5078413" cy="788114"/>
          </a:xfrm>
          <a:prstGeom prst="rect">
            <a:avLst/>
          </a:prstGeom>
        </p:spPr>
      </p:pic>
      <p:pic>
        <p:nvPicPr>
          <p:cNvPr id="9" name="Content Placeholder 8">
            <a:extLst>
              <a:ext uri="{FF2B5EF4-FFF2-40B4-BE49-F238E27FC236}">
                <a16:creationId xmlns:a16="http://schemas.microsoft.com/office/drawing/2014/main" id="{8D2305E3-F5BB-CFE7-7876-2AAD373C9F8E}"/>
              </a:ext>
            </a:extLst>
          </p:cNvPr>
          <p:cNvPicPr>
            <a:picLocks noGrp="1" noChangeAspect="1"/>
          </p:cNvPicPr>
          <p:nvPr>
            <p:ph sz="half" idx="2"/>
          </p:nvPr>
        </p:nvPicPr>
        <p:blipFill>
          <a:blip r:embed="rId3"/>
          <a:stretch>
            <a:fillRect/>
          </a:stretch>
        </p:blipFill>
        <p:spPr>
          <a:xfrm>
            <a:off x="6634102" y="2971800"/>
            <a:ext cx="5261072" cy="3419191"/>
          </a:xfrm>
          <a:prstGeom prst="rect">
            <a:avLst/>
          </a:prstGeom>
        </p:spPr>
      </p:pic>
      <p:pic>
        <p:nvPicPr>
          <p:cNvPr id="8" name="Picture 7">
            <a:extLst>
              <a:ext uri="{FF2B5EF4-FFF2-40B4-BE49-F238E27FC236}">
                <a16:creationId xmlns:a16="http://schemas.microsoft.com/office/drawing/2014/main" id="{6966F00C-EA33-4988-8785-19C400C49EA9}"/>
              </a:ext>
            </a:extLst>
          </p:cNvPr>
          <p:cNvPicPr>
            <a:picLocks noChangeAspect="1"/>
          </p:cNvPicPr>
          <p:nvPr/>
        </p:nvPicPr>
        <p:blipFill>
          <a:blip r:embed="rId4"/>
          <a:stretch>
            <a:fillRect/>
          </a:stretch>
        </p:blipFill>
        <p:spPr>
          <a:xfrm>
            <a:off x="1047519" y="3276087"/>
            <a:ext cx="5123093" cy="3097036"/>
          </a:xfrm>
          <a:prstGeom prst="rect">
            <a:avLst/>
          </a:prstGeom>
        </p:spPr>
      </p:pic>
      <p:pic>
        <p:nvPicPr>
          <p:cNvPr id="10" name="Picture 9">
            <a:extLst>
              <a:ext uri="{FF2B5EF4-FFF2-40B4-BE49-F238E27FC236}">
                <a16:creationId xmlns:a16="http://schemas.microsoft.com/office/drawing/2014/main" id="{DF9E0CD2-854A-A40A-1AF7-861E7E43E1F6}"/>
              </a:ext>
            </a:extLst>
          </p:cNvPr>
          <p:cNvPicPr>
            <a:picLocks noChangeAspect="1"/>
          </p:cNvPicPr>
          <p:nvPr/>
        </p:nvPicPr>
        <p:blipFill>
          <a:blip r:embed="rId5"/>
          <a:stretch>
            <a:fillRect/>
          </a:stretch>
        </p:blipFill>
        <p:spPr>
          <a:xfrm>
            <a:off x="6639346" y="1659078"/>
            <a:ext cx="1810669" cy="1152244"/>
          </a:xfrm>
          <a:prstGeom prst="rect">
            <a:avLst/>
          </a:prstGeom>
        </p:spPr>
      </p:pic>
      <p:sp>
        <p:nvSpPr>
          <p:cNvPr id="11" name="TextBox 10">
            <a:extLst>
              <a:ext uri="{FF2B5EF4-FFF2-40B4-BE49-F238E27FC236}">
                <a16:creationId xmlns:a16="http://schemas.microsoft.com/office/drawing/2014/main" id="{A53494FA-4F6E-6FC0-95C8-D54807B442FC}"/>
              </a:ext>
            </a:extLst>
          </p:cNvPr>
          <p:cNvSpPr txBox="1"/>
          <p:nvPr/>
        </p:nvSpPr>
        <p:spPr>
          <a:xfrm>
            <a:off x="8837612" y="1600200"/>
            <a:ext cx="2514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 Train =  30 : 70</a:t>
            </a:r>
          </a:p>
        </p:txBody>
      </p:sp>
      <p:sp>
        <p:nvSpPr>
          <p:cNvPr id="12" name="TextBox 11">
            <a:extLst>
              <a:ext uri="{FF2B5EF4-FFF2-40B4-BE49-F238E27FC236}">
                <a16:creationId xmlns:a16="http://schemas.microsoft.com/office/drawing/2014/main" id="{D07C05D3-863F-00EE-A2FB-329B3AEABA9C}"/>
              </a:ext>
            </a:extLst>
          </p:cNvPr>
          <p:cNvSpPr txBox="1"/>
          <p:nvPr/>
        </p:nvSpPr>
        <p:spPr>
          <a:xfrm>
            <a:off x="8532812" y="2387025"/>
            <a:ext cx="2896420" cy="584775"/>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Heatmap for Confusion Matrix</a:t>
            </a:r>
          </a:p>
          <a:p>
            <a:pPr algn="just"/>
            <a:endParaRPr lang="en-US" sz="1600" dirty="0"/>
          </a:p>
        </p:txBody>
      </p:sp>
      <p:sp>
        <p:nvSpPr>
          <p:cNvPr id="13" name="TextBox 12">
            <a:extLst>
              <a:ext uri="{FF2B5EF4-FFF2-40B4-BE49-F238E27FC236}">
                <a16:creationId xmlns:a16="http://schemas.microsoft.com/office/drawing/2014/main" id="{ACE58737-FC33-A1AA-B52A-FCB092A972F5}"/>
              </a:ext>
            </a:extLst>
          </p:cNvPr>
          <p:cNvSpPr txBox="1"/>
          <p:nvPr/>
        </p:nvSpPr>
        <p:spPr>
          <a:xfrm>
            <a:off x="1141412" y="1447800"/>
            <a:ext cx="37338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Imported Libraries</a:t>
            </a:r>
          </a:p>
        </p:txBody>
      </p:sp>
      <p:sp>
        <p:nvSpPr>
          <p:cNvPr id="14" name="TextBox 13">
            <a:extLst>
              <a:ext uri="{FF2B5EF4-FFF2-40B4-BE49-F238E27FC236}">
                <a16:creationId xmlns:a16="http://schemas.microsoft.com/office/drawing/2014/main" id="{BD9E1851-63B1-44EF-C203-C08CAA5C2F3F}"/>
              </a:ext>
            </a:extLst>
          </p:cNvPr>
          <p:cNvSpPr txBox="1"/>
          <p:nvPr/>
        </p:nvSpPr>
        <p:spPr>
          <a:xfrm>
            <a:off x="1047519" y="2811322"/>
            <a:ext cx="497069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Naïve Bayes Model for Crime Data</a:t>
            </a:r>
          </a:p>
        </p:txBody>
      </p:sp>
    </p:spTree>
    <p:extLst>
      <p:ext uri="{BB962C8B-B14F-4D97-AF65-F5344CB8AC3E}">
        <p14:creationId xmlns:p14="http://schemas.microsoft.com/office/powerpoint/2010/main" val="347508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2DB26-4993-6FEE-08DC-320C050AF504}"/>
              </a:ext>
            </a:extLst>
          </p:cNvPr>
          <p:cNvSpPr>
            <a:spLocks noGrp="1"/>
          </p:cNvSpPr>
          <p:nvPr>
            <p:ph type="title"/>
          </p:nvPr>
        </p:nvSpPr>
        <p:spPr/>
        <p:txBody>
          <a:bodyPr anchor="t">
            <a:normAutofit/>
          </a:bodyPr>
          <a:lstStyle/>
          <a:p>
            <a:pPr algn="ctr"/>
            <a:r>
              <a:rPr lang="en-IN" sz="4800" b="1" dirty="0">
                <a:latin typeface="Algerian" pitchFamily="82" charset="77"/>
              </a:rPr>
              <a:t>Logistic Regression</a:t>
            </a:r>
            <a:endParaRPr lang="en-US" sz="4800" b="1" dirty="0"/>
          </a:p>
        </p:txBody>
      </p:sp>
      <p:pic>
        <p:nvPicPr>
          <p:cNvPr id="7" name="Content Placeholder 6">
            <a:extLst>
              <a:ext uri="{FF2B5EF4-FFF2-40B4-BE49-F238E27FC236}">
                <a16:creationId xmlns:a16="http://schemas.microsoft.com/office/drawing/2014/main" id="{3ABF44C9-8954-E446-30C4-8E4FAC0BDE70}"/>
              </a:ext>
            </a:extLst>
          </p:cNvPr>
          <p:cNvPicPr>
            <a:picLocks noGrp="1" noChangeAspect="1"/>
          </p:cNvPicPr>
          <p:nvPr>
            <p:ph sz="half" idx="2"/>
          </p:nvPr>
        </p:nvPicPr>
        <p:blipFill>
          <a:blip r:embed="rId2"/>
          <a:stretch>
            <a:fillRect/>
          </a:stretch>
        </p:blipFill>
        <p:spPr>
          <a:xfrm>
            <a:off x="6421719" y="1637739"/>
            <a:ext cx="2415893" cy="990119"/>
          </a:xfrm>
          <a:prstGeom prst="rect">
            <a:avLst/>
          </a:prstGeom>
        </p:spPr>
      </p:pic>
      <p:pic>
        <p:nvPicPr>
          <p:cNvPr id="5" name="Content Placeholder 4">
            <a:extLst>
              <a:ext uri="{FF2B5EF4-FFF2-40B4-BE49-F238E27FC236}">
                <a16:creationId xmlns:a16="http://schemas.microsoft.com/office/drawing/2014/main" id="{DDD8F013-AE7A-2D6E-9B03-E9F7A9299CC9}"/>
              </a:ext>
            </a:extLst>
          </p:cNvPr>
          <p:cNvPicPr>
            <a:picLocks noGrp="1" noChangeAspect="1"/>
          </p:cNvPicPr>
          <p:nvPr>
            <p:ph sz="half" idx="1"/>
          </p:nvPr>
        </p:nvPicPr>
        <p:blipFill>
          <a:blip r:embed="rId3"/>
          <a:stretch>
            <a:fillRect/>
          </a:stretch>
        </p:blipFill>
        <p:spPr>
          <a:xfrm>
            <a:off x="989012" y="1706880"/>
            <a:ext cx="4845299" cy="666784"/>
          </a:xfrm>
          <a:prstGeom prst="rect">
            <a:avLst/>
          </a:prstGeom>
        </p:spPr>
      </p:pic>
      <p:pic>
        <p:nvPicPr>
          <p:cNvPr id="6" name="Picture 5">
            <a:extLst>
              <a:ext uri="{FF2B5EF4-FFF2-40B4-BE49-F238E27FC236}">
                <a16:creationId xmlns:a16="http://schemas.microsoft.com/office/drawing/2014/main" id="{82E8B8D7-5689-1020-9A1D-4990ED20F17C}"/>
              </a:ext>
            </a:extLst>
          </p:cNvPr>
          <p:cNvPicPr>
            <a:picLocks noChangeAspect="1"/>
          </p:cNvPicPr>
          <p:nvPr/>
        </p:nvPicPr>
        <p:blipFill>
          <a:blip r:embed="rId4"/>
          <a:stretch>
            <a:fillRect/>
          </a:stretch>
        </p:blipFill>
        <p:spPr>
          <a:xfrm>
            <a:off x="991103" y="2971800"/>
            <a:ext cx="4944285" cy="3529890"/>
          </a:xfrm>
          <a:prstGeom prst="rect">
            <a:avLst/>
          </a:prstGeom>
        </p:spPr>
      </p:pic>
      <p:pic>
        <p:nvPicPr>
          <p:cNvPr id="8" name="Picture 7">
            <a:extLst>
              <a:ext uri="{FF2B5EF4-FFF2-40B4-BE49-F238E27FC236}">
                <a16:creationId xmlns:a16="http://schemas.microsoft.com/office/drawing/2014/main" id="{B138AC03-CBF4-283B-AD42-ECE88FC786C8}"/>
              </a:ext>
            </a:extLst>
          </p:cNvPr>
          <p:cNvPicPr>
            <a:picLocks noChangeAspect="1"/>
          </p:cNvPicPr>
          <p:nvPr/>
        </p:nvPicPr>
        <p:blipFill>
          <a:blip r:embed="rId5"/>
          <a:stretch>
            <a:fillRect/>
          </a:stretch>
        </p:blipFill>
        <p:spPr>
          <a:xfrm>
            <a:off x="6436959" y="2766997"/>
            <a:ext cx="5601053" cy="3734693"/>
          </a:xfrm>
          <a:prstGeom prst="rect">
            <a:avLst/>
          </a:prstGeom>
        </p:spPr>
      </p:pic>
      <p:sp>
        <p:nvSpPr>
          <p:cNvPr id="9" name="TextBox 8">
            <a:extLst>
              <a:ext uri="{FF2B5EF4-FFF2-40B4-BE49-F238E27FC236}">
                <a16:creationId xmlns:a16="http://schemas.microsoft.com/office/drawing/2014/main" id="{7D1D1E34-AEF2-1719-D7A0-84450E3D9E87}"/>
              </a:ext>
            </a:extLst>
          </p:cNvPr>
          <p:cNvSpPr txBox="1"/>
          <p:nvPr/>
        </p:nvSpPr>
        <p:spPr>
          <a:xfrm>
            <a:off x="9218612" y="1600200"/>
            <a:ext cx="2514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 Train =  30 : 70</a:t>
            </a:r>
          </a:p>
        </p:txBody>
      </p:sp>
      <p:sp>
        <p:nvSpPr>
          <p:cNvPr id="10" name="TextBox 9">
            <a:extLst>
              <a:ext uri="{FF2B5EF4-FFF2-40B4-BE49-F238E27FC236}">
                <a16:creationId xmlns:a16="http://schemas.microsoft.com/office/drawing/2014/main" id="{57FBE500-96B2-81C6-7A6B-DDAF8210C931}"/>
              </a:ext>
            </a:extLst>
          </p:cNvPr>
          <p:cNvSpPr txBox="1"/>
          <p:nvPr/>
        </p:nvSpPr>
        <p:spPr>
          <a:xfrm>
            <a:off x="9049321" y="2356619"/>
            <a:ext cx="33528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Heatmap for Correlation Matrix</a:t>
            </a:r>
          </a:p>
        </p:txBody>
      </p:sp>
      <p:sp>
        <p:nvSpPr>
          <p:cNvPr id="11" name="TextBox 10">
            <a:extLst>
              <a:ext uri="{FF2B5EF4-FFF2-40B4-BE49-F238E27FC236}">
                <a16:creationId xmlns:a16="http://schemas.microsoft.com/office/drawing/2014/main" id="{280AC97B-BB41-F4FE-2A34-AAFF2F2B4EC1}"/>
              </a:ext>
            </a:extLst>
          </p:cNvPr>
          <p:cNvSpPr txBox="1"/>
          <p:nvPr/>
        </p:nvSpPr>
        <p:spPr>
          <a:xfrm>
            <a:off x="912812" y="1260561"/>
            <a:ext cx="3657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Imported Libraries</a:t>
            </a:r>
          </a:p>
        </p:txBody>
      </p:sp>
      <p:sp>
        <p:nvSpPr>
          <p:cNvPr id="12" name="TextBox 11">
            <a:extLst>
              <a:ext uri="{FF2B5EF4-FFF2-40B4-BE49-F238E27FC236}">
                <a16:creationId xmlns:a16="http://schemas.microsoft.com/office/drawing/2014/main" id="{AE98937D-6484-1624-17B8-DF466E83A7F0}"/>
              </a:ext>
            </a:extLst>
          </p:cNvPr>
          <p:cNvSpPr txBox="1"/>
          <p:nvPr/>
        </p:nvSpPr>
        <p:spPr>
          <a:xfrm>
            <a:off x="912812" y="2535823"/>
            <a:ext cx="4648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Logistic Regression Model for Crime Data</a:t>
            </a:r>
          </a:p>
        </p:txBody>
      </p:sp>
    </p:spTree>
    <p:extLst>
      <p:ext uri="{BB962C8B-B14F-4D97-AF65-F5344CB8AC3E}">
        <p14:creationId xmlns:p14="http://schemas.microsoft.com/office/powerpoint/2010/main" val="9630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chor="t">
            <a:normAutofit/>
          </a:bodyPr>
          <a:lstStyle/>
          <a:p>
            <a:pPr algn="ctr"/>
            <a:r>
              <a:rPr lang="en-US" sz="4400" b="1" dirty="0">
                <a:latin typeface="Algerian" panose="04020705040A02060702" pitchFamily="82" charset="0"/>
              </a:rPr>
              <a:t>CONTENTS</a:t>
            </a:r>
          </a:p>
        </p:txBody>
      </p:sp>
      <p:sp>
        <p:nvSpPr>
          <p:cNvPr id="14" name="Content Placeholder 13"/>
          <p:cNvSpPr>
            <a:spLocks noGrp="1"/>
          </p:cNvSpPr>
          <p:nvPr>
            <p:ph idx="1"/>
          </p:nvPr>
        </p:nvSpPr>
        <p:spPr>
          <a:xfrm>
            <a:off x="1218883" y="1219200"/>
            <a:ext cx="10360501" cy="4944869"/>
          </a:xfrm>
        </p:spPr>
        <p:txBody>
          <a:bodyPr>
            <a:normAutofit fontScale="92500" lnSpcReduction="10000"/>
          </a:bodyPr>
          <a:lstStyle/>
          <a:p>
            <a:r>
              <a:rPr lang="en-US" dirty="0"/>
              <a:t>About LAPD</a:t>
            </a:r>
          </a:p>
          <a:p>
            <a:r>
              <a:rPr lang="en-US" dirty="0"/>
              <a:t>Project Summary</a:t>
            </a:r>
          </a:p>
          <a:p>
            <a:r>
              <a:rPr lang="en-US" dirty="0"/>
              <a:t>Meet Our Team</a:t>
            </a:r>
          </a:p>
          <a:p>
            <a:r>
              <a:rPr lang="en-US" dirty="0"/>
              <a:t>Project Status</a:t>
            </a:r>
          </a:p>
          <a:p>
            <a:r>
              <a:rPr lang="en-US" dirty="0"/>
              <a:t>Project Management practices and procedures</a:t>
            </a:r>
          </a:p>
          <a:p>
            <a:r>
              <a:rPr lang="en-US" dirty="0"/>
              <a:t> Requirement Phase</a:t>
            </a:r>
          </a:p>
          <a:p>
            <a:r>
              <a:rPr lang="en-US" dirty="0"/>
              <a:t>Design Phase</a:t>
            </a:r>
          </a:p>
          <a:p>
            <a:r>
              <a:rPr lang="en-US" dirty="0"/>
              <a:t>Development Phase</a:t>
            </a:r>
          </a:p>
          <a:p>
            <a:r>
              <a:rPr lang="en-US" dirty="0"/>
              <a:t>Project Cost</a:t>
            </a:r>
          </a:p>
          <a:p>
            <a:endParaRPr lang="en-US" dirty="0"/>
          </a:p>
          <a:p>
            <a:endParaRPr lang="en-US" dirty="0"/>
          </a:p>
          <a:p>
            <a:endParaRPr lang="en-US" dirty="0"/>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6D4B-C4F8-33D2-C8EC-9A8648AAD3B9}"/>
              </a:ext>
            </a:extLst>
          </p:cNvPr>
          <p:cNvSpPr>
            <a:spLocks noGrp="1"/>
          </p:cNvSpPr>
          <p:nvPr>
            <p:ph type="title"/>
          </p:nvPr>
        </p:nvSpPr>
        <p:spPr>
          <a:xfrm>
            <a:off x="658966" y="235957"/>
            <a:ext cx="11506199" cy="914400"/>
          </a:xfrm>
        </p:spPr>
        <p:txBody>
          <a:bodyPr anchor="t">
            <a:normAutofit fontScale="90000"/>
          </a:bodyPr>
          <a:lstStyle/>
          <a:p>
            <a:r>
              <a:rPr lang="en-US" dirty="0">
                <a:latin typeface="Algerian" panose="04020705040A02060702" pitchFamily="82" charset="0"/>
              </a:rPr>
              <a:t> TESTING PHASE - Selection of MACHINE LEARNING MODEL</a:t>
            </a:r>
            <a:endParaRPr lang="en-US" dirty="0"/>
          </a:p>
        </p:txBody>
      </p:sp>
      <p:sp>
        <p:nvSpPr>
          <p:cNvPr id="5" name="Content Placeholder 2">
            <a:extLst>
              <a:ext uri="{FF2B5EF4-FFF2-40B4-BE49-F238E27FC236}">
                <a16:creationId xmlns:a16="http://schemas.microsoft.com/office/drawing/2014/main" id="{2C4C9443-9943-A4B2-EB42-7249A7DBBE8A}"/>
              </a:ext>
            </a:extLst>
          </p:cNvPr>
          <p:cNvSpPr>
            <a:spLocks noGrp="1"/>
          </p:cNvSpPr>
          <p:nvPr>
            <p:ph sz="half" idx="2"/>
          </p:nvPr>
        </p:nvSpPr>
        <p:spPr>
          <a:xfrm>
            <a:off x="1979612" y="1143000"/>
            <a:ext cx="10134600" cy="5638799"/>
          </a:xfrm>
        </p:spPr>
        <p:txBody>
          <a:bodyPr>
            <a:noAutofit/>
          </a:bodyPr>
          <a:lstStyle/>
          <a:p>
            <a:pPr marL="0" indent="0" algn="just">
              <a:buNone/>
            </a:pPr>
            <a:r>
              <a:rPr lang="en-GB" sz="1400" b="1" dirty="0">
                <a:latin typeface="Arial" panose="020B0604020202020204" pitchFamily="34" charset="0"/>
                <a:cs typeface="Arial" panose="020B0604020202020204" pitchFamily="34" charset="0"/>
              </a:rPr>
              <a:t>Why  Random Forest Model?</a:t>
            </a:r>
            <a:endParaRPr lang="en-GB" sz="1400" dirty="0">
              <a:latin typeface="Arial" panose="020B0604020202020204" pitchFamily="34" charset="0"/>
              <a:cs typeface="Arial" panose="020B0604020202020204" pitchFamily="34" charset="0"/>
            </a:endParaRPr>
          </a:p>
          <a:p>
            <a:pPr marL="285750" indent="-285750" algn="just">
              <a:buClr>
                <a:srgbClr val="92D050"/>
              </a:buClr>
              <a:buFont typeface="Wingdings" panose="05000000000000000000" pitchFamily="2" charset="2"/>
              <a:buChar char="§"/>
            </a:pPr>
            <a:r>
              <a:rPr lang="en-GB" sz="1400" dirty="0">
                <a:latin typeface="Arial" panose="020B0604020202020204" pitchFamily="34" charset="0"/>
                <a:cs typeface="Arial" panose="020B0604020202020204" pitchFamily="34" charset="0"/>
              </a:rPr>
              <a:t>Precision (99.3%): It shows that the model is correct 99.3% of the time when predicting crimes, which is crucial for efficient resource allocation.</a:t>
            </a:r>
          </a:p>
          <a:p>
            <a:pPr marL="285750" indent="-285750" algn="just">
              <a:buClr>
                <a:srgbClr val="92D050"/>
              </a:buClr>
              <a:buFont typeface="Wingdings" panose="05000000000000000000" pitchFamily="2" charset="2"/>
              <a:buChar char="§"/>
            </a:pPr>
            <a:r>
              <a:rPr lang="en-GB" sz="1400" dirty="0">
                <a:latin typeface="Arial" panose="020B0604020202020204" pitchFamily="34" charset="0"/>
                <a:cs typeface="Arial" panose="020B0604020202020204" pitchFamily="34" charset="0"/>
              </a:rPr>
              <a:t>Recall (99.4%): This indicates the model can identify 99.4% of actual crimes, ensuring public safety by minimizing missed events.</a:t>
            </a:r>
          </a:p>
          <a:p>
            <a:pPr marL="285750" indent="-285750" algn="just">
              <a:buClr>
                <a:srgbClr val="92D050"/>
              </a:buClr>
              <a:buFont typeface="Wingdings" panose="05000000000000000000" pitchFamily="2" charset="2"/>
              <a:buChar char="§"/>
            </a:pPr>
            <a:r>
              <a:rPr lang="en-GB" sz="1400" dirty="0">
                <a:latin typeface="Arial" panose="020B0604020202020204" pitchFamily="34" charset="0"/>
                <a:cs typeface="Arial" panose="020B0604020202020204" pitchFamily="34" charset="0"/>
              </a:rPr>
              <a:t>F1-Score (99.31%): The F1-score balances precision and recall, with a high value being important for a well-rounded crime prediction model.</a:t>
            </a:r>
          </a:p>
          <a:p>
            <a:pPr marL="285750" indent="-285750" algn="just">
              <a:buClr>
                <a:srgbClr val="92D050"/>
              </a:buClr>
              <a:buFont typeface="Wingdings" panose="05000000000000000000" pitchFamily="2" charset="2"/>
              <a:buChar char="§"/>
            </a:pPr>
            <a:r>
              <a:rPr lang="en-GB" sz="1400" dirty="0">
                <a:latin typeface="Arial" panose="020B0604020202020204" pitchFamily="34" charset="0"/>
                <a:cs typeface="Arial" panose="020B0604020202020204" pitchFamily="34" charset="0"/>
              </a:rPr>
              <a:t>Accuracy (99.4%):Boasting an exceptional 99.4% accuracy, the model showcases its impressive overall performance. To provide a well-rounded evaluation, it's important to take into account both precision and recall metrics.</a:t>
            </a:r>
          </a:p>
          <a:p>
            <a:pPr marL="0" indent="0" algn="just">
              <a:buNone/>
            </a:pPr>
            <a:r>
              <a:rPr lang="en-GB" sz="1400" b="1" dirty="0">
                <a:latin typeface="Arial" panose="020B0604020202020204" pitchFamily="34" charset="0"/>
                <a:cs typeface="Arial" panose="020B0604020202020204" pitchFamily="34" charset="0"/>
              </a:rPr>
              <a:t>Why Not ?</a:t>
            </a:r>
          </a:p>
          <a:p>
            <a:pPr algn="just"/>
            <a:r>
              <a:rPr lang="en-GB" sz="1400" dirty="0">
                <a:latin typeface="Arial" panose="020B0604020202020204" pitchFamily="34" charset="0"/>
                <a:cs typeface="Arial" panose="020B0604020202020204" pitchFamily="34" charset="0"/>
              </a:rPr>
              <a:t>Naïve Bayes: Accuracy (99.99%): This indicates the overall rate at which the model correctly predicts crime. This  suggests that Naïve Bayes performs exceptionally well but Naive Bayes assumes that all predictors (features) are independent of each other, which is rarely the case in real-world datasets like crime data.</a:t>
            </a:r>
          </a:p>
          <a:p>
            <a:pPr algn="just"/>
            <a:r>
              <a:rPr lang="en-GB" sz="1400" dirty="0">
                <a:latin typeface="Arial" panose="020B0604020202020204" pitchFamily="34" charset="0"/>
                <a:cs typeface="Arial" panose="020B0604020202020204" pitchFamily="34" charset="0"/>
              </a:rPr>
              <a:t>Logistic Regression: Accuracy (81.93%): The accuracy is 91.93%, which means it's a decent model but not as performant as Random Forest. This model assumes a linear relationship between the independent variables and the log odds of the dependent variable, which might not hold true in the complex datasets for crime prediction.</a:t>
            </a:r>
          </a:p>
          <a:p>
            <a:pPr algn="just"/>
            <a:r>
              <a:rPr lang="en-GB" sz="1400" dirty="0">
                <a:latin typeface="Arial" panose="020B0604020202020204" pitchFamily="34" charset="0"/>
                <a:cs typeface="Arial" panose="020B0604020202020204" pitchFamily="34" charset="0"/>
              </a:rPr>
              <a:t>NN Model: Accuracy (23.64%): The overall accuracy is low, which means the model is incorrect more than 75% of the time when predicting crimes.</a:t>
            </a:r>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72E8C13-0288-4472-0294-CD2FE181F500}"/>
              </a:ext>
            </a:extLst>
          </p:cNvPr>
          <p:cNvPicPr>
            <a:picLocks noChangeAspect="1"/>
          </p:cNvPicPr>
          <p:nvPr/>
        </p:nvPicPr>
        <p:blipFill>
          <a:blip r:embed="rId2"/>
          <a:stretch>
            <a:fillRect/>
          </a:stretch>
        </p:blipFill>
        <p:spPr>
          <a:xfrm>
            <a:off x="150812" y="1219200"/>
            <a:ext cx="1693238" cy="4996098"/>
          </a:xfrm>
          <a:prstGeom prst="rect">
            <a:avLst/>
          </a:prstGeom>
        </p:spPr>
      </p:pic>
      <p:pic>
        <p:nvPicPr>
          <p:cNvPr id="7" name="Picture 6">
            <a:extLst>
              <a:ext uri="{FF2B5EF4-FFF2-40B4-BE49-F238E27FC236}">
                <a16:creationId xmlns:a16="http://schemas.microsoft.com/office/drawing/2014/main" id="{D20E0BD8-82CE-0D4C-954D-4CA95DB8747D}"/>
              </a:ext>
            </a:extLst>
          </p:cNvPr>
          <p:cNvPicPr>
            <a:picLocks noChangeAspect="1"/>
          </p:cNvPicPr>
          <p:nvPr/>
        </p:nvPicPr>
        <p:blipFill>
          <a:blip r:embed="rId3"/>
          <a:stretch>
            <a:fillRect/>
          </a:stretch>
        </p:blipFill>
        <p:spPr>
          <a:xfrm>
            <a:off x="123978" y="201123"/>
            <a:ext cx="762000" cy="762000"/>
          </a:xfrm>
          <a:prstGeom prst="rect">
            <a:avLst/>
          </a:prstGeom>
        </p:spPr>
      </p:pic>
    </p:spTree>
    <p:extLst>
      <p:ext uri="{BB962C8B-B14F-4D97-AF65-F5344CB8AC3E}">
        <p14:creationId xmlns:p14="http://schemas.microsoft.com/office/powerpoint/2010/main" val="270162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693E-8B67-985C-8E07-CC690EBE84CD}"/>
              </a:ext>
            </a:extLst>
          </p:cNvPr>
          <p:cNvSpPr>
            <a:spLocks noGrp="1"/>
          </p:cNvSpPr>
          <p:nvPr>
            <p:ph type="title"/>
          </p:nvPr>
        </p:nvSpPr>
        <p:spPr/>
        <p:txBody>
          <a:bodyPr>
            <a:normAutofit/>
          </a:bodyPr>
          <a:lstStyle/>
          <a:p>
            <a:pPr algn="ctr"/>
            <a:r>
              <a:rPr lang="en-US" sz="4000" b="1" dirty="0">
                <a:latin typeface="Algerian" panose="04020705040A02060702" pitchFamily="82" charset="0"/>
              </a:rPr>
              <a:t>Generating Data For next 3 years with Random forest Model</a:t>
            </a:r>
          </a:p>
        </p:txBody>
      </p:sp>
      <p:pic>
        <p:nvPicPr>
          <p:cNvPr id="7" name="Content Placeholder 6">
            <a:extLst>
              <a:ext uri="{FF2B5EF4-FFF2-40B4-BE49-F238E27FC236}">
                <a16:creationId xmlns:a16="http://schemas.microsoft.com/office/drawing/2014/main" id="{08DF2F4B-8528-30A0-DAD9-9F1054606720}"/>
              </a:ext>
            </a:extLst>
          </p:cNvPr>
          <p:cNvPicPr>
            <a:picLocks noGrp="1" noChangeAspect="1"/>
          </p:cNvPicPr>
          <p:nvPr>
            <p:ph sz="half" idx="2"/>
          </p:nvPr>
        </p:nvPicPr>
        <p:blipFill>
          <a:blip r:embed="rId2"/>
          <a:stretch>
            <a:fillRect/>
          </a:stretch>
        </p:blipFill>
        <p:spPr>
          <a:xfrm>
            <a:off x="6560325" y="2516315"/>
            <a:ext cx="5388811" cy="3662416"/>
          </a:xfrm>
          <a:prstGeom prst="rect">
            <a:avLst/>
          </a:prstGeom>
        </p:spPr>
      </p:pic>
      <p:sp>
        <p:nvSpPr>
          <p:cNvPr id="5" name="Text Placeholder 4">
            <a:extLst>
              <a:ext uri="{FF2B5EF4-FFF2-40B4-BE49-F238E27FC236}">
                <a16:creationId xmlns:a16="http://schemas.microsoft.com/office/drawing/2014/main" id="{E3DD4FDD-30B3-5588-95AF-B0131FDB3EC5}"/>
              </a:ext>
            </a:extLst>
          </p:cNvPr>
          <p:cNvSpPr>
            <a:spLocks noGrp="1"/>
          </p:cNvSpPr>
          <p:nvPr>
            <p:ph type="body" sz="quarter" idx="3"/>
          </p:nvPr>
        </p:nvSpPr>
        <p:spPr>
          <a:xfrm>
            <a:off x="1370012" y="1752600"/>
            <a:ext cx="10209372" cy="863600"/>
          </a:xfrm>
        </p:spPr>
        <p:txBody>
          <a:bodyPr anchor="t">
            <a:normAutofit/>
          </a:bodyPr>
          <a:lstStyle/>
          <a:p>
            <a:pPr algn="just"/>
            <a:r>
              <a:rPr lang="en-US" sz="2000" cap="none" dirty="0">
                <a:solidFill>
                  <a:schemeClr val="tx1"/>
                </a:solidFill>
              </a:rPr>
              <a:t>Predictive Modeling of Crime Incidents Using Random Forest Classifier on Historical Data and Generating Future Crime Predictions</a:t>
            </a:r>
          </a:p>
        </p:txBody>
      </p:sp>
      <p:pic>
        <p:nvPicPr>
          <p:cNvPr id="8" name="Content Placeholder 7">
            <a:extLst>
              <a:ext uri="{FF2B5EF4-FFF2-40B4-BE49-F238E27FC236}">
                <a16:creationId xmlns:a16="http://schemas.microsoft.com/office/drawing/2014/main" id="{C8EEDFAC-C99B-A658-FB82-4BCAF54D0A96}"/>
              </a:ext>
            </a:extLst>
          </p:cNvPr>
          <p:cNvPicPr>
            <a:picLocks noGrp="1" noChangeAspect="1"/>
          </p:cNvPicPr>
          <p:nvPr>
            <p:ph sz="quarter" idx="4"/>
          </p:nvPr>
        </p:nvPicPr>
        <p:blipFill>
          <a:blip r:embed="rId3"/>
          <a:stretch>
            <a:fillRect/>
          </a:stretch>
        </p:blipFill>
        <p:spPr>
          <a:xfrm>
            <a:off x="1000260" y="2514138"/>
            <a:ext cx="5384222" cy="3662416"/>
          </a:xfrm>
          <a:prstGeom prst="rect">
            <a:avLst/>
          </a:prstGeom>
        </p:spPr>
      </p:pic>
    </p:spTree>
    <p:extLst>
      <p:ext uri="{BB962C8B-B14F-4D97-AF65-F5344CB8AC3E}">
        <p14:creationId xmlns:p14="http://schemas.microsoft.com/office/powerpoint/2010/main" val="18474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2D351C-B1C0-7181-7686-636DF1A6A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013" y="990600"/>
            <a:ext cx="10134600" cy="5867400"/>
          </a:xfrm>
        </p:spPr>
      </p:pic>
      <p:sp>
        <p:nvSpPr>
          <p:cNvPr id="10" name="TextBox 9">
            <a:extLst>
              <a:ext uri="{FF2B5EF4-FFF2-40B4-BE49-F238E27FC236}">
                <a16:creationId xmlns:a16="http://schemas.microsoft.com/office/drawing/2014/main" id="{1DC66223-9585-4F6A-9A68-4E579D184343}"/>
              </a:ext>
            </a:extLst>
          </p:cNvPr>
          <p:cNvSpPr txBox="1"/>
          <p:nvPr/>
        </p:nvSpPr>
        <p:spPr>
          <a:xfrm>
            <a:off x="1370012" y="228600"/>
            <a:ext cx="9525000" cy="646331"/>
          </a:xfrm>
          <a:prstGeom prst="rect">
            <a:avLst/>
          </a:prstGeom>
          <a:noFill/>
        </p:spPr>
        <p:txBody>
          <a:bodyPr wrap="square">
            <a:spAutoFit/>
          </a:bodyPr>
          <a:lstStyle/>
          <a:p>
            <a:pPr algn="ctr"/>
            <a:r>
              <a:rPr lang="en-US" sz="3600" b="1" dirty="0">
                <a:latin typeface="Algerian" panose="04020705040A02060702" pitchFamily="82" charset="0"/>
              </a:rPr>
              <a:t>POWER BI DASHBOARDS</a:t>
            </a:r>
            <a:endParaRPr lang="en-US" sz="3600" dirty="0"/>
          </a:p>
        </p:txBody>
      </p:sp>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FEF5923-B438-CDC2-FFE0-9597B513DFB3}"/>
              </a:ext>
            </a:extLst>
          </p:cNvPr>
          <p:cNvPicPr>
            <a:picLocks noGrp="1" noChangeAspect="1"/>
          </p:cNvPicPr>
          <p:nvPr>
            <p:ph idx="1"/>
          </p:nvPr>
        </p:nvPicPr>
        <p:blipFill>
          <a:blip r:embed="rId2"/>
          <a:stretch>
            <a:fillRect/>
          </a:stretch>
        </p:blipFill>
        <p:spPr>
          <a:xfrm>
            <a:off x="0" y="1"/>
            <a:ext cx="5942012" cy="3428999"/>
          </a:xfrm>
          <a:prstGeom prst="rect">
            <a:avLst/>
          </a:prstGeom>
          <a:effectLst>
            <a:outerShdw blurRad="177800" dist="38100" dir="2700000" algn="tl" rotWithShape="0">
              <a:schemeClr val="tx1"/>
            </a:outerShdw>
          </a:effectLst>
        </p:spPr>
      </p:pic>
      <p:pic>
        <p:nvPicPr>
          <p:cNvPr id="9" name="Picture 8">
            <a:extLst>
              <a:ext uri="{FF2B5EF4-FFF2-40B4-BE49-F238E27FC236}">
                <a16:creationId xmlns:a16="http://schemas.microsoft.com/office/drawing/2014/main" id="{551A67D8-4C14-A80B-9DBB-7F40CFA612AC}"/>
              </a:ext>
            </a:extLst>
          </p:cNvPr>
          <p:cNvPicPr>
            <a:picLocks noChangeAspect="1"/>
          </p:cNvPicPr>
          <p:nvPr/>
        </p:nvPicPr>
        <p:blipFill>
          <a:blip r:embed="rId3"/>
          <a:stretch>
            <a:fillRect/>
          </a:stretch>
        </p:blipFill>
        <p:spPr>
          <a:xfrm>
            <a:off x="5958690" y="7330"/>
            <a:ext cx="6230134" cy="3488479"/>
          </a:xfrm>
          <a:prstGeom prst="rect">
            <a:avLst/>
          </a:prstGeom>
        </p:spPr>
      </p:pic>
      <p:pic>
        <p:nvPicPr>
          <p:cNvPr id="10" name="Picture 9">
            <a:extLst>
              <a:ext uri="{FF2B5EF4-FFF2-40B4-BE49-F238E27FC236}">
                <a16:creationId xmlns:a16="http://schemas.microsoft.com/office/drawing/2014/main" id="{BE2D53E5-3E55-453F-1810-79388B33F55B}"/>
              </a:ext>
            </a:extLst>
          </p:cNvPr>
          <p:cNvPicPr>
            <a:picLocks noChangeAspect="1"/>
          </p:cNvPicPr>
          <p:nvPr/>
        </p:nvPicPr>
        <p:blipFill>
          <a:blip r:embed="rId4"/>
          <a:stretch>
            <a:fillRect/>
          </a:stretch>
        </p:blipFill>
        <p:spPr>
          <a:xfrm>
            <a:off x="0" y="3404046"/>
            <a:ext cx="5958690" cy="3428998"/>
          </a:xfrm>
          <a:prstGeom prst="rect">
            <a:avLst/>
          </a:prstGeom>
        </p:spPr>
      </p:pic>
      <p:pic>
        <p:nvPicPr>
          <p:cNvPr id="11" name="Picture 10">
            <a:extLst>
              <a:ext uri="{FF2B5EF4-FFF2-40B4-BE49-F238E27FC236}">
                <a16:creationId xmlns:a16="http://schemas.microsoft.com/office/drawing/2014/main" id="{A3DD95C2-6BB3-706B-F11C-D4CA2FD25120}"/>
              </a:ext>
            </a:extLst>
          </p:cNvPr>
          <p:cNvPicPr>
            <a:picLocks noChangeAspect="1"/>
          </p:cNvPicPr>
          <p:nvPr/>
        </p:nvPicPr>
        <p:blipFill>
          <a:blip r:embed="rId5"/>
          <a:stretch>
            <a:fillRect/>
          </a:stretch>
        </p:blipFill>
        <p:spPr>
          <a:xfrm>
            <a:off x="5958690" y="3429001"/>
            <a:ext cx="6230134" cy="3413434"/>
          </a:xfrm>
          <a:prstGeom prst="rect">
            <a:avLst/>
          </a:prstGeom>
        </p:spPr>
      </p:pic>
    </p:spTree>
    <p:extLst>
      <p:ext uri="{BB962C8B-B14F-4D97-AF65-F5344CB8AC3E}">
        <p14:creationId xmlns:p14="http://schemas.microsoft.com/office/powerpoint/2010/main" val="182043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828800" y="274638"/>
            <a:ext cx="10360025" cy="1223962"/>
          </a:xfrm>
        </p:spPr>
        <p:txBody>
          <a:bodyPr/>
          <a:lstStyle/>
          <a:p>
            <a:r>
              <a:rPr lang="en-US" dirty="0"/>
              <a:t>Add a Slide Title - 2</a:t>
            </a:r>
          </a:p>
        </p:txBody>
      </p:sp>
      <p:pic>
        <p:nvPicPr>
          <p:cNvPr id="2" name="Picture 1">
            <a:extLst>
              <a:ext uri="{FF2B5EF4-FFF2-40B4-BE49-F238E27FC236}">
                <a16:creationId xmlns:a16="http://schemas.microsoft.com/office/drawing/2014/main" id="{CD1C9377-CAA5-B913-344E-351ABA45D865}"/>
              </a:ext>
            </a:extLst>
          </p:cNvPr>
          <p:cNvPicPr>
            <a:picLocks noChangeAspect="1"/>
          </p:cNvPicPr>
          <p:nvPr/>
        </p:nvPicPr>
        <p:blipFill>
          <a:blip r:embed="rId2"/>
          <a:stretch>
            <a:fillRect/>
          </a:stretch>
        </p:blipFill>
        <p:spPr>
          <a:xfrm>
            <a:off x="1141412" y="457200"/>
            <a:ext cx="10330646" cy="5760554"/>
          </a:xfrm>
          <a:prstGeom prst="rect">
            <a:avLst/>
          </a:prstGeom>
        </p:spPr>
      </p:pic>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DFA6-C68A-AF4E-1707-350B97704D35}"/>
              </a:ext>
            </a:extLst>
          </p:cNvPr>
          <p:cNvSpPr>
            <a:spLocks noGrp="1"/>
          </p:cNvSpPr>
          <p:nvPr>
            <p:ph type="title"/>
          </p:nvPr>
        </p:nvSpPr>
        <p:spPr>
          <a:xfrm>
            <a:off x="1218883" y="76201"/>
            <a:ext cx="10360501" cy="1676399"/>
          </a:xfrm>
        </p:spPr>
        <p:txBody>
          <a:bodyPr>
            <a:normAutofit fontScale="90000"/>
          </a:bodyPr>
          <a:lstStyle/>
          <a:p>
            <a:pPr algn="ctr"/>
            <a:br>
              <a:rPr lang="en-IN" sz="4000" b="1" kern="100" dirty="0">
                <a:effectLst/>
                <a:latin typeface="Algerian" panose="04020705040A02060702" pitchFamily="82" charset="0"/>
                <a:ea typeface="Calibri" panose="020F0502020204030204" pitchFamily="34" charset="0"/>
                <a:cs typeface="Times New Roman" panose="02020603050405020304" pitchFamily="18" charset="0"/>
              </a:rPr>
            </a:br>
            <a:r>
              <a:rPr lang="en-IN" sz="4000" b="1" kern="100" dirty="0">
                <a:effectLst/>
                <a:latin typeface="Algerian" panose="04020705040A02060702" pitchFamily="82" charset="0"/>
                <a:ea typeface="Calibri" panose="020F0502020204030204" pitchFamily="34" charset="0"/>
                <a:cs typeface="Times New Roman" panose="02020603050405020304" pitchFamily="18" charset="0"/>
              </a:rPr>
              <a:t>RELEASE PHASE -</a:t>
            </a:r>
            <a:br>
              <a:rPr lang="en-IN" sz="4000" b="1" kern="100" dirty="0">
                <a:effectLst/>
                <a:latin typeface="Algerian" panose="04020705040A02060702" pitchFamily="82" charset="0"/>
                <a:ea typeface="Calibri" panose="020F0502020204030204" pitchFamily="34" charset="0"/>
                <a:cs typeface="Times New Roman" panose="02020603050405020304" pitchFamily="18" charset="0"/>
              </a:rPr>
            </a:br>
            <a:r>
              <a:rPr lang="en-IN" sz="4000" b="1" kern="100" dirty="0">
                <a:effectLst/>
                <a:latin typeface="Algerian" panose="04020705040A02060702" pitchFamily="82" charset="0"/>
                <a:ea typeface="Calibri" panose="020F0502020204030204" pitchFamily="34" charset="0"/>
                <a:cs typeface="Times New Roman" panose="02020603050405020304" pitchFamily="18" charset="0"/>
              </a:rPr>
              <a:t>Hotspot identification using reactive web application</a:t>
            </a:r>
            <a:endParaRPr lang="en-US" sz="6600" b="1" dirty="0">
              <a:latin typeface="Algerian" panose="04020705040A02060702" pitchFamily="82" charset="0"/>
            </a:endParaRPr>
          </a:p>
        </p:txBody>
      </p:sp>
      <p:pic>
        <p:nvPicPr>
          <p:cNvPr id="6" name="Content Placeholder 5">
            <a:extLst>
              <a:ext uri="{FF2B5EF4-FFF2-40B4-BE49-F238E27FC236}">
                <a16:creationId xmlns:a16="http://schemas.microsoft.com/office/drawing/2014/main" id="{2AF75CDB-9735-A849-EF59-B9076D64422E}"/>
              </a:ext>
            </a:extLst>
          </p:cNvPr>
          <p:cNvPicPr>
            <a:picLocks noGrp="1" noChangeAspect="1"/>
          </p:cNvPicPr>
          <p:nvPr>
            <p:ph sz="half" idx="2"/>
          </p:nvPr>
        </p:nvPicPr>
        <p:blipFill>
          <a:blip r:embed="rId2"/>
          <a:stretch>
            <a:fillRect/>
          </a:stretch>
        </p:blipFill>
        <p:spPr>
          <a:xfrm>
            <a:off x="608012" y="2066109"/>
            <a:ext cx="4927524" cy="4419600"/>
          </a:xfrm>
          <a:prstGeom prst="rect">
            <a:avLst/>
          </a:prstGeom>
        </p:spPr>
      </p:pic>
      <p:pic>
        <p:nvPicPr>
          <p:cNvPr id="7" name="Picture 6">
            <a:extLst>
              <a:ext uri="{FF2B5EF4-FFF2-40B4-BE49-F238E27FC236}">
                <a16:creationId xmlns:a16="http://schemas.microsoft.com/office/drawing/2014/main" id="{A425ADFC-25FE-1077-0CFC-D6352191CBE7}"/>
              </a:ext>
            </a:extLst>
          </p:cNvPr>
          <p:cNvPicPr>
            <a:picLocks noChangeAspect="1"/>
          </p:cNvPicPr>
          <p:nvPr/>
        </p:nvPicPr>
        <p:blipFill>
          <a:blip r:embed="rId3"/>
          <a:stretch>
            <a:fillRect/>
          </a:stretch>
        </p:blipFill>
        <p:spPr>
          <a:xfrm>
            <a:off x="5789612" y="2209800"/>
            <a:ext cx="5486399" cy="2971800"/>
          </a:xfrm>
          <a:prstGeom prst="rect">
            <a:avLst/>
          </a:prstGeom>
        </p:spPr>
      </p:pic>
    </p:spTree>
    <p:extLst>
      <p:ext uri="{BB962C8B-B14F-4D97-AF65-F5344CB8AC3E}">
        <p14:creationId xmlns:p14="http://schemas.microsoft.com/office/powerpoint/2010/main" val="325210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D78DAC-1335-AC61-415A-A06953784242}"/>
              </a:ext>
            </a:extLst>
          </p:cNvPr>
          <p:cNvPicPr>
            <a:picLocks noGrp="1" noChangeAspect="1"/>
          </p:cNvPicPr>
          <p:nvPr>
            <p:ph sz="half" idx="1"/>
          </p:nvPr>
        </p:nvPicPr>
        <p:blipFill rotWithShape="1">
          <a:blip r:embed="rId2"/>
          <a:srcRect t="2273"/>
          <a:stretch/>
        </p:blipFill>
        <p:spPr>
          <a:xfrm>
            <a:off x="1051150" y="1143000"/>
            <a:ext cx="10510642" cy="3276600"/>
          </a:xfrm>
          <a:prstGeom prst="rect">
            <a:avLst/>
          </a:prstGeom>
        </p:spPr>
      </p:pic>
      <p:pic>
        <p:nvPicPr>
          <p:cNvPr id="6" name="Content Placeholder 5">
            <a:extLst>
              <a:ext uri="{FF2B5EF4-FFF2-40B4-BE49-F238E27FC236}">
                <a16:creationId xmlns:a16="http://schemas.microsoft.com/office/drawing/2014/main" id="{E5B2BC67-AA7B-6D08-114B-BEC06094378F}"/>
              </a:ext>
            </a:extLst>
          </p:cNvPr>
          <p:cNvPicPr>
            <a:picLocks noGrp="1" noChangeAspect="1"/>
          </p:cNvPicPr>
          <p:nvPr>
            <p:ph sz="half" idx="2"/>
          </p:nvPr>
        </p:nvPicPr>
        <p:blipFill>
          <a:blip r:embed="rId3"/>
          <a:stretch>
            <a:fillRect/>
          </a:stretch>
        </p:blipFill>
        <p:spPr>
          <a:xfrm>
            <a:off x="1050561" y="4648200"/>
            <a:ext cx="10510642" cy="1828800"/>
          </a:xfrm>
          <a:prstGeom prst="rect">
            <a:avLst/>
          </a:prstGeom>
        </p:spPr>
      </p:pic>
      <p:sp>
        <p:nvSpPr>
          <p:cNvPr id="8" name="TextBox 7">
            <a:extLst>
              <a:ext uri="{FF2B5EF4-FFF2-40B4-BE49-F238E27FC236}">
                <a16:creationId xmlns:a16="http://schemas.microsoft.com/office/drawing/2014/main" id="{A212AC51-E7FC-2D7B-B767-628A21780562}"/>
              </a:ext>
            </a:extLst>
          </p:cNvPr>
          <p:cNvSpPr txBox="1"/>
          <p:nvPr/>
        </p:nvSpPr>
        <p:spPr>
          <a:xfrm>
            <a:off x="1200482" y="74593"/>
            <a:ext cx="10210800" cy="954107"/>
          </a:xfrm>
          <a:prstGeom prst="rect">
            <a:avLst/>
          </a:prstGeom>
          <a:noFill/>
        </p:spPr>
        <p:txBody>
          <a:bodyPr wrap="square">
            <a:spAutoFit/>
          </a:bodyPr>
          <a:lstStyle/>
          <a:p>
            <a:pPr algn="ctr"/>
            <a:r>
              <a:rPr lang="en-IN" sz="2800" b="1" kern="100" dirty="0">
                <a:effectLst/>
                <a:latin typeface="Algerian" panose="04020705040A02060702" pitchFamily="82" charset="0"/>
                <a:ea typeface="Calibri" panose="020F0502020204030204" pitchFamily="34" charset="0"/>
                <a:cs typeface="Times New Roman" panose="02020603050405020304" pitchFamily="18" charset="0"/>
              </a:rPr>
              <a:t>Hotspot identification using reactive web application</a:t>
            </a:r>
            <a:endParaRPr lang="en-US" sz="2800" dirty="0"/>
          </a:p>
        </p:txBody>
      </p:sp>
    </p:spTree>
    <p:extLst>
      <p:ext uri="{BB962C8B-B14F-4D97-AF65-F5344CB8AC3E}">
        <p14:creationId xmlns:p14="http://schemas.microsoft.com/office/powerpoint/2010/main" val="14658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CEAAE9-D13E-E386-946E-0A113A5A5BBC}"/>
              </a:ext>
            </a:extLst>
          </p:cNvPr>
          <p:cNvSpPr>
            <a:spLocks noGrp="1"/>
          </p:cNvSpPr>
          <p:nvPr>
            <p:ph type="title"/>
          </p:nvPr>
        </p:nvSpPr>
        <p:spPr/>
        <p:txBody>
          <a:bodyPr>
            <a:normAutofit fontScale="90000"/>
          </a:bodyPr>
          <a:lstStyle/>
          <a:p>
            <a:pPr algn="ctr"/>
            <a:r>
              <a:rPr lang="en-US" sz="4400" b="0" i="0" dirty="0">
                <a:effectLst/>
                <a:latin typeface="Algerian" panose="04020705040A02060702" pitchFamily="82" charset="0"/>
              </a:rPr>
              <a:t>Geographical data and clustering of crimes</a:t>
            </a:r>
            <a:endParaRPr lang="en-US" sz="4400" dirty="0">
              <a:latin typeface="Algerian" panose="04020705040A02060702" pitchFamily="82" charset="0"/>
            </a:endParaRPr>
          </a:p>
        </p:txBody>
      </p:sp>
      <p:pic>
        <p:nvPicPr>
          <p:cNvPr id="11" name="Content Placeholder 10">
            <a:extLst>
              <a:ext uri="{FF2B5EF4-FFF2-40B4-BE49-F238E27FC236}">
                <a16:creationId xmlns:a16="http://schemas.microsoft.com/office/drawing/2014/main" id="{AB485980-5895-00BD-2495-7DAEDD063094}"/>
              </a:ext>
            </a:extLst>
          </p:cNvPr>
          <p:cNvPicPr>
            <a:picLocks noGrp="1" noChangeAspect="1"/>
          </p:cNvPicPr>
          <p:nvPr>
            <p:ph idx="1"/>
          </p:nvPr>
        </p:nvPicPr>
        <p:blipFill>
          <a:blip r:embed="rId2"/>
          <a:stretch>
            <a:fillRect/>
          </a:stretch>
        </p:blipFill>
        <p:spPr>
          <a:xfrm>
            <a:off x="912812" y="1676400"/>
            <a:ext cx="3276600" cy="2548349"/>
          </a:xfrm>
          <a:prstGeom prst="rect">
            <a:avLst/>
          </a:prstGeom>
        </p:spPr>
      </p:pic>
      <p:pic>
        <p:nvPicPr>
          <p:cNvPr id="12" name="Picture 11">
            <a:extLst>
              <a:ext uri="{FF2B5EF4-FFF2-40B4-BE49-F238E27FC236}">
                <a16:creationId xmlns:a16="http://schemas.microsoft.com/office/drawing/2014/main" id="{C9E1C2B8-50B7-62B0-2D24-145989C4D481}"/>
              </a:ext>
            </a:extLst>
          </p:cNvPr>
          <p:cNvPicPr>
            <a:picLocks noChangeAspect="1"/>
          </p:cNvPicPr>
          <p:nvPr/>
        </p:nvPicPr>
        <p:blipFill>
          <a:blip r:embed="rId3"/>
          <a:stretch>
            <a:fillRect/>
          </a:stretch>
        </p:blipFill>
        <p:spPr>
          <a:xfrm>
            <a:off x="4570412" y="1676400"/>
            <a:ext cx="3429002" cy="2560542"/>
          </a:xfrm>
          <a:prstGeom prst="rect">
            <a:avLst/>
          </a:prstGeom>
        </p:spPr>
      </p:pic>
      <p:pic>
        <p:nvPicPr>
          <p:cNvPr id="13" name="Picture 12">
            <a:extLst>
              <a:ext uri="{FF2B5EF4-FFF2-40B4-BE49-F238E27FC236}">
                <a16:creationId xmlns:a16="http://schemas.microsoft.com/office/drawing/2014/main" id="{A9BFD919-302C-ECC7-3847-C0A86EB3E56E}"/>
              </a:ext>
            </a:extLst>
          </p:cNvPr>
          <p:cNvPicPr>
            <a:picLocks noChangeAspect="1"/>
          </p:cNvPicPr>
          <p:nvPr/>
        </p:nvPicPr>
        <p:blipFill>
          <a:blip r:embed="rId4"/>
          <a:stretch>
            <a:fillRect/>
          </a:stretch>
        </p:blipFill>
        <p:spPr>
          <a:xfrm>
            <a:off x="8304212" y="1652451"/>
            <a:ext cx="3200400" cy="2584491"/>
          </a:xfrm>
          <a:prstGeom prst="rect">
            <a:avLst/>
          </a:prstGeom>
        </p:spPr>
      </p:pic>
      <p:pic>
        <p:nvPicPr>
          <p:cNvPr id="14" name="Picture 13">
            <a:extLst>
              <a:ext uri="{FF2B5EF4-FFF2-40B4-BE49-F238E27FC236}">
                <a16:creationId xmlns:a16="http://schemas.microsoft.com/office/drawing/2014/main" id="{FD9772D4-3E22-2A8A-D4E6-A6399D30E7E4}"/>
              </a:ext>
            </a:extLst>
          </p:cNvPr>
          <p:cNvPicPr>
            <a:picLocks noChangeAspect="1"/>
          </p:cNvPicPr>
          <p:nvPr/>
        </p:nvPicPr>
        <p:blipFill>
          <a:blip r:embed="rId5"/>
          <a:stretch>
            <a:fillRect/>
          </a:stretch>
        </p:blipFill>
        <p:spPr>
          <a:xfrm>
            <a:off x="6094412" y="4434336"/>
            <a:ext cx="3730983" cy="2286198"/>
          </a:xfrm>
          <a:prstGeom prst="rect">
            <a:avLst/>
          </a:prstGeom>
        </p:spPr>
      </p:pic>
      <p:sp>
        <p:nvSpPr>
          <p:cNvPr id="15" name="Arrow: Right 14">
            <a:extLst>
              <a:ext uri="{FF2B5EF4-FFF2-40B4-BE49-F238E27FC236}">
                <a16:creationId xmlns:a16="http://schemas.microsoft.com/office/drawing/2014/main" id="{4DED261B-7629-4EA8-42A5-988892D3F0D8}"/>
              </a:ext>
            </a:extLst>
          </p:cNvPr>
          <p:cNvSpPr/>
          <p:nvPr/>
        </p:nvSpPr>
        <p:spPr>
          <a:xfrm>
            <a:off x="3884612" y="2667000"/>
            <a:ext cx="1066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6" name="Picture 15">
            <a:extLst>
              <a:ext uri="{FF2B5EF4-FFF2-40B4-BE49-F238E27FC236}">
                <a16:creationId xmlns:a16="http://schemas.microsoft.com/office/drawing/2014/main" id="{AB036B9E-5774-D7A2-946A-648E408D425A}"/>
              </a:ext>
            </a:extLst>
          </p:cNvPr>
          <p:cNvPicPr>
            <a:picLocks noChangeAspect="1"/>
          </p:cNvPicPr>
          <p:nvPr/>
        </p:nvPicPr>
        <p:blipFill>
          <a:blip r:embed="rId6"/>
          <a:stretch>
            <a:fillRect/>
          </a:stretch>
        </p:blipFill>
        <p:spPr>
          <a:xfrm>
            <a:off x="7603126" y="2667000"/>
            <a:ext cx="1097375" cy="438950"/>
          </a:xfrm>
          <a:prstGeom prst="rect">
            <a:avLst/>
          </a:prstGeom>
        </p:spPr>
      </p:pic>
      <p:pic>
        <p:nvPicPr>
          <p:cNvPr id="17" name="Picture 16">
            <a:extLst>
              <a:ext uri="{FF2B5EF4-FFF2-40B4-BE49-F238E27FC236}">
                <a16:creationId xmlns:a16="http://schemas.microsoft.com/office/drawing/2014/main" id="{F15480A3-9BB3-EC17-9FBE-BD527F4BFD9B}"/>
              </a:ext>
            </a:extLst>
          </p:cNvPr>
          <p:cNvPicPr>
            <a:picLocks noChangeAspect="1"/>
          </p:cNvPicPr>
          <p:nvPr/>
        </p:nvPicPr>
        <p:blipFill>
          <a:blip r:embed="rId6"/>
          <a:stretch>
            <a:fillRect/>
          </a:stretch>
        </p:blipFill>
        <p:spPr>
          <a:xfrm rot="5400000">
            <a:off x="9068707" y="4171318"/>
            <a:ext cx="1097375" cy="438950"/>
          </a:xfrm>
          <a:prstGeom prst="rect">
            <a:avLst/>
          </a:prstGeom>
        </p:spPr>
      </p:pic>
    </p:spTree>
    <p:extLst>
      <p:ext uri="{BB962C8B-B14F-4D97-AF65-F5344CB8AC3E}">
        <p14:creationId xmlns:p14="http://schemas.microsoft.com/office/powerpoint/2010/main" val="90702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61D8-B2C9-2AA9-AAAD-B882D9347FCA}"/>
              </a:ext>
            </a:extLst>
          </p:cNvPr>
          <p:cNvSpPr>
            <a:spLocks noGrp="1"/>
          </p:cNvSpPr>
          <p:nvPr>
            <p:ph type="title"/>
          </p:nvPr>
        </p:nvSpPr>
        <p:spPr/>
        <p:txBody>
          <a:bodyPr anchor="t">
            <a:normAutofit/>
          </a:bodyPr>
          <a:lstStyle/>
          <a:p>
            <a:pPr algn="ctr"/>
            <a:r>
              <a:rPr lang="en-US" sz="4800" b="1" dirty="0">
                <a:latin typeface="Algerian" panose="04020705040A02060702" pitchFamily="82" charset="0"/>
              </a:rPr>
              <a:t>PROJECT COST </a:t>
            </a:r>
            <a:endParaRPr lang="en-US" sz="4800" b="1" dirty="0"/>
          </a:p>
        </p:txBody>
      </p:sp>
      <p:sp>
        <p:nvSpPr>
          <p:cNvPr id="3" name="Content Placeholder 2">
            <a:extLst>
              <a:ext uri="{FF2B5EF4-FFF2-40B4-BE49-F238E27FC236}">
                <a16:creationId xmlns:a16="http://schemas.microsoft.com/office/drawing/2014/main" id="{C7A4BA6D-0D30-C3E1-96C5-6FC013EFA12E}"/>
              </a:ext>
            </a:extLst>
          </p:cNvPr>
          <p:cNvSpPr>
            <a:spLocks noGrp="1"/>
          </p:cNvSpPr>
          <p:nvPr>
            <p:ph sz="half" idx="1"/>
          </p:nvPr>
        </p:nvSpPr>
        <p:spPr>
          <a:xfrm>
            <a:off x="1218883" y="1981200"/>
            <a:ext cx="5078677" cy="4343400"/>
          </a:xfrm>
        </p:spPr>
        <p:txBody>
          <a:bodyPr>
            <a:normAutofit fontScale="62500" lnSpcReduction="20000"/>
          </a:bodyPr>
          <a:lstStyle/>
          <a:p>
            <a:pPr marL="0" indent="0" algn="just">
              <a:lnSpc>
                <a:spcPct val="150000"/>
              </a:lnSpc>
              <a:buNone/>
            </a:pPr>
            <a:r>
              <a:rPr lang="en-IN" sz="2800" b="0" i="0" u="none" strike="noStrike" dirty="0">
                <a:effectLst/>
                <a:latin typeface="Arial" panose="020B0604020202020204" pitchFamily="34" charset="0"/>
                <a:cs typeface="Arial" panose="020B0604020202020204" pitchFamily="34" charset="0"/>
              </a:rPr>
              <a:t>The project has been allocated a budget of </a:t>
            </a:r>
            <a:r>
              <a:rPr lang="en-IN" sz="2800" b="1" i="0" u="none" strike="noStrike" dirty="0">
                <a:effectLst/>
                <a:latin typeface="Arial" panose="020B0604020202020204" pitchFamily="34" charset="0"/>
                <a:cs typeface="Arial" panose="020B0604020202020204" pitchFamily="34" charset="0"/>
              </a:rPr>
              <a:t>$</a:t>
            </a:r>
            <a:r>
              <a:rPr lang="en-IN" sz="2800" b="1" dirty="0">
                <a:latin typeface="Arial" panose="020B0604020202020204" pitchFamily="34" charset="0"/>
                <a:cs typeface="Arial" panose="020B0604020202020204" pitchFamily="34" charset="0"/>
              </a:rPr>
              <a:t>38</a:t>
            </a:r>
            <a:r>
              <a:rPr lang="en-IN" sz="2800" b="1" i="0" u="none" strike="noStrike" dirty="0">
                <a:effectLst/>
                <a:latin typeface="Arial" panose="020B0604020202020204" pitchFamily="34" charset="0"/>
                <a:cs typeface="Arial" panose="020B0604020202020204" pitchFamily="34" charset="0"/>
              </a:rPr>
              <a:t>,000</a:t>
            </a:r>
            <a:r>
              <a:rPr lang="en-IN" sz="2800" b="0" i="0" u="none" strike="noStrike" dirty="0">
                <a:effectLst/>
                <a:latin typeface="Arial" panose="020B0604020202020204" pitchFamily="34" charset="0"/>
                <a:cs typeface="Arial" panose="020B0604020202020204" pitchFamily="34" charset="0"/>
              </a:rPr>
              <a:t>, meticulously calculated to encompass all expenses, including personnel, materials, and unforeseen contingencies. </a:t>
            </a:r>
            <a:endParaRPr lang="en-IN" sz="2800" dirty="0">
              <a:latin typeface="Arial" panose="020B0604020202020204" pitchFamily="34" charset="0"/>
              <a:cs typeface="Arial" panose="020B0604020202020204" pitchFamily="34" charset="0"/>
            </a:endParaRPr>
          </a:p>
          <a:p>
            <a:pPr marL="0" indent="0" algn="just">
              <a:lnSpc>
                <a:spcPct val="150000"/>
              </a:lnSpc>
              <a:buNone/>
            </a:pPr>
            <a:r>
              <a:rPr lang="en-IN" sz="2800" b="0" i="0" u="none" strike="noStrike" dirty="0">
                <a:effectLst/>
                <a:latin typeface="Arial" panose="020B0604020202020204" pitchFamily="34" charset="0"/>
                <a:cs typeface="Arial" panose="020B0604020202020204" pitchFamily="34" charset="0"/>
              </a:rPr>
              <a:t>Strict adherence to this budget is imperative, with any deviations requiring prior approval. </a:t>
            </a:r>
          </a:p>
          <a:p>
            <a:pPr marL="0" indent="0" algn="just">
              <a:lnSpc>
                <a:spcPct val="150000"/>
              </a:lnSpc>
              <a:buNone/>
            </a:pPr>
            <a:r>
              <a:rPr lang="en-IN" sz="2800" b="0" i="0" u="none" strike="noStrike" dirty="0">
                <a:effectLst/>
                <a:latin typeface="Arial" panose="020B0604020202020204" pitchFamily="34" charset="0"/>
                <a:cs typeface="Arial" panose="020B0604020202020204" pitchFamily="34" charset="0"/>
              </a:rPr>
              <a:t>Continuous monitoring and transparent reporting will be integral to maintain financial control, ensuring that the project remains within budget constraints.</a:t>
            </a:r>
            <a:endParaRPr lang="en-US" sz="2800" dirty="0">
              <a:latin typeface="Arial" panose="020B0604020202020204" pitchFamily="34" charset="0"/>
              <a:cs typeface="Arial" panose="020B0604020202020204" pitchFamily="34" charset="0"/>
            </a:endParaRPr>
          </a:p>
          <a:p>
            <a:endParaRPr lang="en-US" dirty="0"/>
          </a:p>
        </p:txBody>
      </p:sp>
      <p:pic>
        <p:nvPicPr>
          <p:cNvPr id="5" name="Content Placeholder 4">
            <a:extLst>
              <a:ext uri="{FF2B5EF4-FFF2-40B4-BE49-F238E27FC236}">
                <a16:creationId xmlns:a16="http://schemas.microsoft.com/office/drawing/2014/main" id="{04ABBA99-6239-D0C6-6F21-83F489CB1513}"/>
              </a:ext>
            </a:extLst>
          </p:cNvPr>
          <p:cNvPicPr>
            <a:picLocks noGrp="1" noChangeAspect="1"/>
          </p:cNvPicPr>
          <p:nvPr>
            <p:ph sz="half" idx="2"/>
          </p:nvPr>
        </p:nvPicPr>
        <p:blipFill>
          <a:blip r:embed="rId2"/>
          <a:stretch>
            <a:fillRect/>
          </a:stretch>
        </p:blipFill>
        <p:spPr>
          <a:xfrm>
            <a:off x="6500813" y="2459360"/>
            <a:ext cx="5078412" cy="2960043"/>
          </a:xfrm>
          <a:prstGeom prst="rect">
            <a:avLst/>
          </a:prstGeom>
        </p:spPr>
      </p:pic>
    </p:spTree>
    <p:extLst>
      <p:ext uri="{BB962C8B-B14F-4D97-AF65-F5344CB8AC3E}">
        <p14:creationId xmlns:p14="http://schemas.microsoft.com/office/powerpoint/2010/main" val="283399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58C0-8223-01C3-E145-DB05E17E007E}"/>
              </a:ext>
            </a:extLst>
          </p:cNvPr>
          <p:cNvSpPr>
            <a:spLocks noGrp="1"/>
          </p:cNvSpPr>
          <p:nvPr>
            <p:ph type="title"/>
          </p:nvPr>
        </p:nvSpPr>
        <p:spPr/>
        <p:txBody>
          <a:bodyPr anchor="ctr">
            <a:normAutofit/>
          </a:bodyPr>
          <a:lstStyle/>
          <a:p>
            <a:pPr algn="ctr"/>
            <a:r>
              <a:rPr lang="en-US" sz="4000" b="1" dirty="0">
                <a:latin typeface="Algerian" panose="04020705040A02060702" pitchFamily="82" charset="0"/>
              </a:rPr>
              <a:t>RECOMMENDATIONS</a:t>
            </a:r>
          </a:p>
        </p:txBody>
      </p:sp>
      <p:sp>
        <p:nvSpPr>
          <p:cNvPr id="3" name="Content Placeholder 2">
            <a:extLst>
              <a:ext uri="{FF2B5EF4-FFF2-40B4-BE49-F238E27FC236}">
                <a16:creationId xmlns:a16="http://schemas.microsoft.com/office/drawing/2014/main" id="{D771FD18-3F5A-DC50-4CEB-6963B186CAB7}"/>
              </a:ext>
            </a:extLst>
          </p:cNvPr>
          <p:cNvSpPr>
            <a:spLocks noGrp="1"/>
          </p:cNvSpPr>
          <p:nvPr>
            <p:ph idx="1"/>
          </p:nvPr>
        </p:nvSpPr>
        <p:spPr/>
        <p:txBody>
          <a:bodyPr>
            <a:normAutofit fontScale="85000" lnSpcReduction="10000"/>
          </a:bodyPr>
          <a:lstStyle/>
          <a:p>
            <a:pPr algn="just"/>
            <a:r>
              <a:rPr lang="en-US" dirty="0"/>
              <a:t>Adopt Random Forest Models: LAPD should consider using Random Forest models for crime prediction due to their high accuracy and balanced precision-recall trade-off, enabling more effective resource allocation to high-risk areas.</a:t>
            </a:r>
          </a:p>
          <a:p>
            <a:pPr algn="just"/>
            <a:r>
              <a:rPr lang="en-US" dirty="0"/>
              <a:t>Resource Allocation: With a precision rate of 99.3%, the Random Forest model empowers the LAPD to optimize resource allocation, targeting areas identified as high-risk by the model and proactively preventing crimes.</a:t>
            </a:r>
          </a:p>
          <a:p>
            <a:pPr algn="just"/>
            <a:r>
              <a:rPr lang="en-US" dirty="0"/>
              <a:t>Targeted Interventions: Thanks to its high recall rate, the LAPD can utilize this model to enhance its coverage of actual crimes, facilitating strategic interventions in crime hotspots.</a:t>
            </a:r>
          </a:p>
          <a:p>
            <a:pPr algn="just"/>
            <a:r>
              <a:rPr lang="en-US" dirty="0"/>
              <a:t>Evaluation and </a:t>
            </a:r>
            <a:r>
              <a:rPr lang="en-US" dirty="0" err="1"/>
              <a:t>Adjustments:Regularly</a:t>
            </a:r>
            <a:r>
              <a:rPr lang="en-US" dirty="0"/>
              <a:t> evaluate the effectiveness of strategies implemented based on the model’s predictions and adjust tactics as necessary to improve outcomes.</a:t>
            </a:r>
          </a:p>
        </p:txBody>
      </p:sp>
    </p:spTree>
    <p:extLst>
      <p:ext uri="{BB962C8B-B14F-4D97-AF65-F5344CB8AC3E}">
        <p14:creationId xmlns:p14="http://schemas.microsoft.com/office/powerpoint/2010/main" val="115102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p>
            <a:pPr algn="ctr"/>
            <a:r>
              <a:rPr lang="en-US" sz="3600" dirty="0">
                <a:latin typeface="Algerian" pitchFamily="82" charset="77"/>
              </a:rPr>
              <a:t>ABOUT LAPD</a:t>
            </a:r>
            <a:endParaRPr lang="en-US" dirty="0"/>
          </a:p>
        </p:txBody>
      </p:sp>
      <p:pic>
        <p:nvPicPr>
          <p:cNvPr id="2" name="Picture 1">
            <a:extLst>
              <a:ext uri="{FF2B5EF4-FFF2-40B4-BE49-F238E27FC236}">
                <a16:creationId xmlns:a16="http://schemas.microsoft.com/office/drawing/2014/main" id="{BF094D7E-2B9B-02FC-7B1B-DA2B9C06CD3B}"/>
              </a:ext>
            </a:extLst>
          </p:cNvPr>
          <p:cNvPicPr>
            <a:picLocks noChangeAspect="1"/>
          </p:cNvPicPr>
          <p:nvPr/>
        </p:nvPicPr>
        <p:blipFill>
          <a:blip r:embed="rId2"/>
          <a:stretch>
            <a:fillRect/>
          </a:stretch>
        </p:blipFill>
        <p:spPr>
          <a:xfrm>
            <a:off x="6856412" y="1676400"/>
            <a:ext cx="4951572" cy="3352800"/>
          </a:xfrm>
          <a:prstGeom prst="rect">
            <a:avLst/>
          </a:prstGeom>
        </p:spPr>
      </p:pic>
      <p:sp>
        <p:nvSpPr>
          <p:cNvPr id="4" name="TextBox 3">
            <a:extLst>
              <a:ext uri="{FF2B5EF4-FFF2-40B4-BE49-F238E27FC236}">
                <a16:creationId xmlns:a16="http://schemas.microsoft.com/office/drawing/2014/main" id="{967DC6D2-F4BD-ECD2-719D-A3C4B8FECAC7}"/>
              </a:ext>
            </a:extLst>
          </p:cNvPr>
          <p:cNvSpPr txBox="1"/>
          <p:nvPr/>
        </p:nvSpPr>
        <p:spPr>
          <a:xfrm>
            <a:off x="1065212" y="1752600"/>
            <a:ext cx="5257800" cy="3785652"/>
          </a:xfrm>
          <a:prstGeom prst="rect">
            <a:avLst/>
          </a:prstGeom>
          <a:noFill/>
        </p:spPr>
        <p:txBody>
          <a:bodyPr wrap="square" rtlCol="0">
            <a:spAutoFit/>
          </a:bodyPr>
          <a:lstStyle/>
          <a:p>
            <a:pPr algn="just"/>
            <a:r>
              <a:rPr lang="en-US" sz="2000" b="0" i="0" dirty="0">
                <a:effectLst/>
                <a:latin typeface="Arial" panose="020B0604020202020204" pitchFamily="34" charset="0"/>
                <a:cs typeface="Arial" panose="020B0604020202020204" pitchFamily="34" charset="0"/>
              </a:rPr>
              <a:t>The Los Angeles Police Department (LAPD) stands as a renowned law enforcement agency entrusted with upholding public safety and enforcing the law across the expansive urban landscape of Los Angeles, California. As a stalwart guardian of the varied communities and districts that make up the city, LAPD remains dedicated to pursuing inventive strategies for the proactive and effective management of crime.</a:t>
            </a:r>
            <a:endParaRPr lang="en-US" sz="2000" dirty="0">
              <a:latin typeface="Arial" panose="020B0604020202020204" pitchFamily="34" charset="0"/>
              <a:cs typeface="Arial" panose="020B0604020202020204" pitchFamily="34" charset="0"/>
            </a:endParaRPr>
          </a:p>
          <a:p>
            <a:pPr algn="just"/>
            <a:endParaRPr lang="en-US" sz="2000"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t">
            <a:normAutofit/>
          </a:bodyPr>
          <a:lstStyle/>
          <a:p>
            <a:pPr algn="ctr"/>
            <a:r>
              <a:rPr lang="en-US" sz="5400" b="1" dirty="0">
                <a:latin typeface="Algerian" panose="04020705040A02060702" pitchFamily="82" charset="0"/>
              </a:rPr>
              <a:t>CONCLUSION</a:t>
            </a:r>
          </a:p>
        </p:txBody>
      </p:sp>
      <p:sp>
        <p:nvSpPr>
          <p:cNvPr id="2" name="Content Placeholder 1">
            <a:extLst>
              <a:ext uri="{FF2B5EF4-FFF2-40B4-BE49-F238E27FC236}">
                <a16:creationId xmlns:a16="http://schemas.microsoft.com/office/drawing/2014/main" id="{B370E48C-A9D8-CA9F-DB88-0951162340DD}"/>
              </a:ext>
            </a:extLst>
          </p:cNvPr>
          <p:cNvSpPr>
            <a:spLocks noGrp="1"/>
          </p:cNvSpPr>
          <p:nvPr>
            <p:ph idx="1"/>
          </p:nvPr>
        </p:nvSpPr>
        <p:spPr>
          <a:xfrm>
            <a:off x="1218883" y="1219200"/>
            <a:ext cx="10360501" cy="4944869"/>
          </a:xfrm>
        </p:spPr>
        <p:txBody>
          <a:bodyPr>
            <a:normAutofit/>
          </a:bodyPr>
          <a:lstStyle/>
          <a:p>
            <a:pPr marL="0" indent="0" algn="just">
              <a:buNone/>
            </a:pPr>
            <a:r>
              <a:rPr lang="en-US" dirty="0"/>
              <a:t>Concluding our work on leveraging predictive modeling to enhance crime prevention strategies, we have developed a robust approach using the Random Forest model. Our recommendations are designed to integrate seamlessly with this model's predictive capabilities, providing the LAPD with actionable insights for resource allocation, community engagement, and proactive policing.</a:t>
            </a:r>
          </a:p>
          <a:p>
            <a:pPr marL="0" indent="0" algn="just">
              <a:buNone/>
            </a:pPr>
            <a:r>
              <a:rPr lang="en-US" dirty="0"/>
              <a:t>The crime prediction webpage we've created serves as a central hub for data-driven decision-making. It offers real-time predictive insights, facilitates resource management, and fosters community collaboration. By adopting a multifaceted strategy that combines technology with human-centric approaches, the LAPD can address crime more effectively and build stronger and safer communities.</a:t>
            </a:r>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BCB13-72D7-C7AC-53C6-4BF5C55DF16C}"/>
              </a:ext>
            </a:extLst>
          </p:cNvPr>
          <p:cNvSpPr>
            <a:spLocks noGrp="1"/>
          </p:cNvSpPr>
          <p:nvPr>
            <p:ph type="title"/>
          </p:nvPr>
        </p:nvSpPr>
        <p:spPr>
          <a:xfrm>
            <a:off x="1217612" y="2514600"/>
            <a:ext cx="10360501" cy="1223963"/>
          </a:xfrm>
        </p:spPr>
        <p:txBody>
          <a:bodyPr>
            <a:normAutofit fontScale="90000"/>
          </a:bodyPr>
          <a:lstStyle/>
          <a:p>
            <a:pPr algn="ctr"/>
            <a:r>
              <a:rPr lang="en-US" sz="8800" dirty="0">
                <a:latin typeface="Algerian" panose="04020705040A02060702" pitchFamily="82" charset="0"/>
              </a:rPr>
              <a:t>THANK YOU!</a:t>
            </a:r>
          </a:p>
        </p:txBody>
      </p:sp>
    </p:spTree>
    <p:extLst>
      <p:ext uri="{BB962C8B-B14F-4D97-AF65-F5344CB8AC3E}">
        <p14:creationId xmlns:p14="http://schemas.microsoft.com/office/powerpoint/2010/main" val="33882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58C379-666D-FBF3-A91A-32A8F91C9861}"/>
              </a:ext>
            </a:extLst>
          </p:cNvPr>
          <p:cNvPicPr>
            <a:picLocks noChangeAspect="1"/>
          </p:cNvPicPr>
          <p:nvPr/>
        </p:nvPicPr>
        <p:blipFill>
          <a:blip r:embed="rId2"/>
          <a:stretch>
            <a:fillRect/>
          </a:stretch>
        </p:blipFill>
        <p:spPr>
          <a:xfrm>
            <a:off x="7085012" y="1219200"/>
            <a:ext cx="4718713" cy="2664183"/>
          </a:xfrm>
          <a:prstGeom prst="rect">
            <a:avLst/>
          </a:prstGeom>
        </p:spPr>
      </p:pic>
      <p:sp>
        <p:nvSpPr>
          <p:cNvPr id="3" name="TextBox 2">
            <a:extLst>
              <a:ext uri="{FF2B5EF4-FFF2-40B4-BE49-F238E27FC236}">
                <a16:creationId xmlns:a16="http://schemas.microsoft.com/office/drawing/2014/main" id="{1EFD82FB-548D-45E2-9003-B385E9FE132B}"/>
              </a:ext>
            </a:extLst>
          </p:cNvPr>
          <p:cNvSpPr txBox="1"/>
          <p:nvPr/>
        </p:nvSpPr>
        <p:spPr>
          <a:xfrm>
            <a:off x="950912" y="1371600"/>
            <a:ext cx="5867400" cy="3008772"/>
          </a:xfrm>
          <a:prstGeom prst="rect">
            <a:avLst/>
          </a:prstGeom>
          <a:noFill/>
        </p:spPr>
        <p:txBody>
          <a:bodyPr wrap="square" rtlCol="0">
            <a:spAutoFit/>
          </a:bodyPr>
          <a:lstStyle/>
          <a:p>
            <a:pPr algn="just">
              <a:lnSpc>
                <a:spcPct val="150000"/>
              </a:lnSpc>
            </a:pPr>
            <a:r>
              <a:rPr lang="en-US" sz="1600" b="0" i="0" dirty="0">
                <a:effectLst/>
                <a:latin typeface="Arial" panose="020B0604020202020204" pitchFamily="34" charset="0"/>
                <a:cs typeface="Arial" panose="020B0604020202020204" pitchFamily="34" charset="0"/>
              </a:rPr>
              <a:t>In the realm of crime prevention, LAPD recognizes the power of data-driven solutions. Our commitment involves employing machine learning and geospatial analysis to refine crime prediction and hotspot identification, ultimately reinforcing community safety and trust. This proposal outlines a comprehensive strategy to leverage advanced technology for the benefit of Los Angeles.</a:t>
            </a:r>
          </a:p>
          <a:p>
            <a:pPr algn="just">
              <a:lnSpc>
                <a:spcPct val="150000"/>
              </a:lnSpc>
            </a:pPr>
            <a:endParaRPr lang="en-US" sz="1600" dirty="0"/>
          </a:p>
        </p:txBody>
      </p:sp>
      <p:sp>
        <p:nvSpPr>
          <p:cNvPr id="5" name="TextBox 4">
            <a:extLst>
              <a:ext uri="{FF2B5EF4-FFF2-40B4-BE49-F238E27FC236}">
                <a16:creationId xmlns:a16="http://schemas.microsoft.com/office/drawing/2014/main" id="{F932DC55-35D7-ADB3-AE2B-C16768081F56}"/>
              </a:ext>
            </a:extLst>
          </p:cNvPr>
          <p:cNvSpPr txBox="1"/>
          <p:nvPr/>
        </p:nvSpPr>
        <p:spPr>
          <a:xfrm>
            <a:off x="950912" y="4114800"/>
            <a:ext cx="10591800" cy="227806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1500"/>
              </a:spcBef>
              <a:spcAft>
                <a:spcPts val="0"/>
              </a:spcAft>
              <a:buClr>
                <a:srgbClr val="D7E7BA">
                  <a:lumMod val="75000"/>
                </a:srgbClr>
              </a:buClr>
              <a:buSzTx/>
              <a:buFont typeface="Wingdings" panose="05000000000000000000" pitchFamily="2" charset="2"/>
              <a:buNone/>
              <a:tabLst/>
              <a:defRPr/>
            </a:pPr>
            <a:r>
              <a:rPr kumimoji="0" lang="en-US" sz="1600" b="1" i="0" u="none" strike="noStrike" kern="1200" cap="none" spc="150" normalizeH="0" baseline="0" noProof="0" dirty="0">
                <a:ln>
                  <a:noFill/>
                </a:ln>
                <a:effectLst/>
                <a:uLnTx/>
                <a:uFillTx/>
                <a:latin typeface="Arial" panose="020B0604020202020204" pitchFamily="34" charset="0"/>
                <a:ea typeface="Meiryo UI" panose="020B0604030504040204" pitchFamily="34" charset="-128"/>
                <a:cs typeface="Arial" panose="020B0604020202020204" pitchFamily="34" charset="0"/>
              </a:rPr>
              <a:t>Key Objectives</a:t>
            </a:r>
            <a:r>
              <a:rPr kumimoji="0" lang="en-US" sz="1600" b="0" i="0" u="none" strike="noStrike" kern="1200" cap="none" spc="150" normalizeH="0" baseline="0" noProof="0" dirty="0">
                <a:ln>
                  <a:noFill/>
                </a:ln>
                <a:effectLst/>
                <a:uLnTx/>
                <a:uFillTx/>
                <a:latin typeface="Arial" panose="020B0604020202020204" pitchFamily="34" charset="0"/>
                <a:ea typeface="Meiryo UI" panose="020B0604030504040204" pitchFamily="34" charset="-128"/>
                <a:cs typeface="Arial" panose="020B0604020202020204" pitchFamily="34" charset="0"/>
              </a:rPr>
              <a:t>:</a:t>
            </a:r>
          </a:p>
          <a:p>
            <a:pPr marL="0" marR="0" lvl="0" indent="0" algn="just" defTabSz="914400" rtl="0" eaLnBrk="1" fontAlgn="auto" latinLnBrk="0" hangingPunct="1">
              <a:lnSpc>
                <a:spcPct val="150000"/>
              </a:lnSpc>
              <a:spcBef>
                <a:spcPts val="1500"/>
              </a:spcBef>
              <a:spcAft>
                <a:spcPts val="0"/>
              </a:spcAft>
              <a:buClr>
                <a:srgbClr val="D7E7BA">
                  <a:lumMod val="75000"/>
                </a:srgbClr>
              </a:buClr>
              <a:buSzTx/>
              <a:buFont typeface="Wingdings" panose="05000000000000000000" pitchFamily="2" charset="2"/>
              <a:buNone/>
              <a:tabLst/>
              <a:defRPr/>
            </a:pPr>
            <a:r>
              <a:rPr kumimoji="0" lang="en-US" sz="1600" b="0" i="0" u="none" strike="noStrike" kern="1200" cap="none" spc="150" normalizeH="0" baseline="0" noProof="0" dirty="0">
                <a:ln>
                  <a:noFill/>
                </a:ln>
                <a:effectLst/>
                <a:uLnTx/>
                <a:uFillTx/>
                <a:latin typeface="Arial" panose="020B0604020202020204" pitchFamily="34" charset="0"/>
                <a:ea typeface="Meiryo UI" panose="020B0604030504040204" pitchFamily="34" charset="-128"/>
                <a:cs typeface="Arial" panose="020B0604020202020204" pitchFamily="34" charset="0"/>
              </a:rPr>
              <a:t>1. Primary Objective: Develop a machine learning model that accurately predicts crime classifications based on historical data, including date, time, location, and crime code.</a:t>
            </a:r>
          </a:p>
          <a:p>
            <a:pPr marL="0" marR="0" lvl="0" indent="0" algn="just" defTabSz="914400" rtl="0" eaLnBrk="1" fontAlgn="auto" latinLnBrk="0" hangingPunct="1">
              <a:lnSpc>
                <a:spcPct val="150000"/>
              </a:lnSpc>
              <a:spcBef>
                <a:spcPts val="1500"/>
              </a:spcBef>
              <a:spcAft>
                <a:spcPts val="0"/>
              </a:spcAft>
              <a:buClr>
                <a:srgbClr val="D7E7BA">
                  <a:lumMod val="75000"/>
                </a:srgbClr>
              </a:buClr>
              <a:buSzTx/>
              <a:buFont typeface="Wingdings" panose="05000000000000000000" pitchFamily="2" charset="2"/>
              <a:buNone/>
              <a:tabLst/>
              <a:defRPr/>
            </a:pPr>
            <a:r>
              <a:rPr kumimoji="0" lang="en-US" sz="1600" b="0" i="0" u="none" strike="noStrike" kern="1200" cap="none" spc="150" normalizeH="0" baseline="0" noProof="0" dirty="0">
                <a:ln>
                  <a:noFill/>
                </a:ln>
                <a:effectLst/>
                <a:uLnTx/>
                <a:uFillTx/>
                <a:latin typeface="Arial" panose="020B0604020202020204" pitchFamily="34" charset="0"/>
                <a:ea typeface="Meiryo UI" panose="020B0604030504040204" pitchFamily="34" charset="-128"/>
                <a:cs typeface="Arial" panose="020B0604020202020204" pitchFamily="34" charset="0"/>
              </a:rPr>
              <a:t>2. Secondary Objective: Utilize geospatial analysis techniques to pinpoint crime hotspots within the city of Los Angeles.</a:t>
            </a:r>
            <a:endParaRPr lang="en-US" sz="1600" b="0" i="0"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4A3D470-889B-627A-EEC1-1BCAA49ADE1A}"/>
              </a:ext>
            </a:extLst>
          </p:cNvPr>
          <p:cNvSpPr txBox="1"/>
          <p:nvPr/>
        </p:nvSpPr>
        <p:spPr>
          <a:xfrm>
            <a:off x="2741612" y="465140"/>
            <a:ext cx="6705600" cy="646331"/>
          </a:xfrm>
          <a:prstGeom prst="rect">
            <a:avLst/>
          </a:prstGeom>
          <a:noFill/>
        </p:spPr>
        <p:txBody>
          <a:bodyPr wrap="square" rtlCol="0">
            <a:spAutoFit/>
          </a:bodyPr>
          <a:lstStyle/>
          <a:p>
            <a:pPr algn="ctr"/>
            <a:r>
              <a:rPr lang="en-US" sz="3600" dirty="0">
                <a:latin typeface="Algerian" panose="04020705040A02060702" pitchFamily="82" charset="0"/>
              </a:rPr>
              <a:t> PROJECT summary</a:t>
            </a:r>
            <a:endParaRPr lang="en-US" sz="3600" dirty="0"/>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A74527-21E9-3DDD-5608-9A719B68AC6C}"/>
              </a:ext>
            </a:extLst>
          </p:cNvPr>
          <p:cNvSpPr/>
          <p:nvPr/>
        </p:nvSpPr>
        <p:spPr>
          <a:xfrm>
            <a:off x="9194028" y="3596961"/>
            <a:ext cx="22860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7" name="Picture 6">
            <a:extLst>
              <a:ext uri="{FF2B5EF4-FFF2-40B4-BE49-F238E27FC236}">
                <a16:creationId xmlns:a16="http://schemas.microsoft.com/office/drawing/2014/main" id="{F24FB468-1799-8F34-6BE7-EB56680E9AF1}"/>
              </a:ext>
            </a:extLst>
          </p:cNvPr>
          <p:cNvPicPr>
            <a:picLocks noChangeAspect="1"/>
          </p:cNvPicPr>
          <p:nvPr/>
        </p:nvPicPr>
        <p:blipFill rotWithShape="1">
          <a:blip r:embed="rId2"/>
          <a:srcRect l="17010" r="14169" b="14636"/>
          <a:stretch/>
        </p:blipFill>
        <p:spPr>
          <a:xfrm flipH="1">
            <a:off x="9322435" y="3745120"/>
            <a:ext cx="2038518" cy="2328672"/>
          </a:xfrm>
          <a:prstGeom prst="rect">
            <a:avLst/>
          </a:prstGeom>
        </p:spPr>
      </p:pic>
      <p:pic>
        <p:nvPicPr>
          <p:cNvPr id="8" name="Picture 7">
            <a:extLst>
              <a:ext uri="{FF2B5EF4-FFF2-40B4-BE49-F238E27FC236}">
                <a16:creationId xmlns:a16="http://schemas.microsoft.com/office/drawing/2014/main" id="{E622CD24-F62F-F900-025B-B0A13A734DF8}"/>
              </a:ext>
            </a:extLst>
          </p:cNvPr>
          <p:cNvPicPr>
            <a:picLocks noChangeAspect="1"/>
          </p:cNvPicPr>
          <p:nvPr/>
        </p:nvPicPr>
        <p:blipFill>
          <a:blip r:embed="rId3"/>
          <a:stretch>
            <a:fillRect/>
          </a:stretch>
        </p:blipFill>
        <p:spPr>
          <a:xfrm>
            <a:off x="5103812" y="216294"/>
            <a:ext cx="2310584" cy="2615411"/>
          </a:xfrm>
          <a:prstGeom prst="rect">
            <a:avLst/>
          </a:prstGeom>
        </p:spPr>
      </p:pic>
      <p:pic>
        <p:nvPicPr>
          <p:cNvPr id="9" name="Picture 8">
            <a:extLst>
              <a:ext uri="{FF2B5EF4-FFF2-40B4-BE49-F238E27FC236}">
                <a16:creationId xmlns:a16="http://schemas.microsoft.com/office/drawing/2014/main" id="{C1548394-5E3A-A8C3-7BB6-E52DBDC7FEAC}"/>
              </a:ext>
            </a:extLst>
          </p:cNvPr>
          <p:cNvPicPr>
            <a:picLocks noChangeAspect="1"/>
          </p:cNvPicPr>
          <p:nvPr/>
        </p:nvPicPr>
        <p:blipFill>
          <a:blip r:embed="rId3"/>
          <a:stretch>
            <a:fillRect/>
          </a:stretch>
        </p:blipFill>
        <p:spPr>
          <a:xfrm>
            <a:off x="9194028" y="216293"/>
            <a:ext cx="2310584" cy="2615411"/>
          </a:xfrm>
          <a:prstGeom prst="rect">
            <a:avLst/>
          </a:prstGeom>
        </p:spPr>
      </p:pic>
      <p:pic>
        <p:nvPicPr>
          <p:cNvPr id="10" name="Picture 9">
            <a:extLst>
              <a:ext uri="{FF2B5EF4-FFF2-40B4-BE49-F238E27FC236}">
                <a16:creationId xmlns:a16="http://schemas.microsoft.com/office/drawing/2014/main" id="{4E8FFFD8-EB78-6A38-52A0-18DD2FC809AD}"/>
              </a:ext>
            </a:extLst>
          </p:cNvPr>
          <p:cNvPicPr>
            <a:picLocks noChangeAspect="1"/>
          </p:cNvPicPr>
          <p:nvPr/>
        </p:nvPicPr>
        <p:blipFill>
          <a:blip r:embed="rId3"/>
          <a:stretch>
            <a:fillRect/>
          </a:stretch>
        </p:blipFill>
        <p:spPr>
          <a:xfrm>
            <a:off x="5103811" y="3596961"/>
            <a:ext cx="2310584" cy="2615411"/>
          </a:xfrm>
          <a:prstGeom prst="rect">
            <a:avLst/>
          </a:prstGeom>
        </p:spPr>
      </p:pic>
      <p:pic>
        <p:nvPicPr>
          <p:cNvPr id="11" name="Picture 10">
            <a:extLst>
              <a:ext uri="{FF2B5EF4-FFF2-40B4-BE49-F238E27FC236}">
                <a16:creationId xmlns:a16="http://schemas.microsoft.com/office/drawing/2014/main" id="{2590EE22-72BD-3999-231D-E4C3FDCFB90F}"/>
              </a:ext>
            </a:extLst>
          </p:cNvPr>
          <p:cNvPicPr>
            <a:picLocks noChangeAspect="1"/>
          </p:cNvPicPr>
          <p:nvPr/>
        </p:nvPicPr>
        <p:blipFill>
          <a:blip r:embed="rId4"/>
          <a:stretch>
            <a:fillRect/>
          </a:stretch>
        </p:blipFill>
        <p:spPr>
          <a:xfrm>
            <a:off x="9337686" y="380999"/>
            <a:ext cx="2023267" cy="2329543"/>
          </a:xfrm>
          <a:prstGeom prst="rect">
            <a:avLst/>
          </a:prstGeom>
        </p:spPr>
      </p:pic>
      <p:pic>
        <p:nvPicPr>
          <p:cNvPr id="12" name="Picture 11">
            <a:extLst>
              <a:ext uri="{FF2B5EF4-FFF2-40B4-BE49-F238E27FC236}">
                <a16:creationId xmlns:a16="http://schemas.microsoft.com/office/drawing/2014/main" id="{4BD98E85-E5C7-3F8B-6499-6C6218A06E5A}"/>
              </a:ext>
            </a:extLst>
          </p:cNvPr>
          <p:cNvPicPr>
            <a:picLocks noChangeAspect="1"/>
          </p:cNvPicPr>
          <p:nvPr/>
        </p:nvPicPr>
        <p:blipFill rotWithShape="1">
          <a:blip r:embed="rId5"/>
          <a:srcRect l="29259" t="28889" r="38149" b="37777"/>
          <a:stretch/>
        </p:blipFill>
        <p:spPr>
          <a:xfrm>
            <a:off x="5268503" y="3761666"/>
            <a:ext cx="1981200" cy="2286000"/>
          </a:xfrm>
          <a:prstGeom prst="rect">
            <a:avLst/>
          </a:prstGeom>
        </p:spPr>
      </p:pic>
      <p:pic>
        <p:nvPicPr>
          <p:cNvPr id="17" name="Picture 16">
            <a:extLst>
              <a:ext uri="{FF2B5EF4-FFF2-40B4-BE49-F238E27FC236}">
                <a16:creationId xmlns:a16="http://schemas.microsoft.com/office/drawing/2014/main" id="{29A72277-D63A-45F7-6E9D-29B322BFF204}"/>
              </a:ext>
            </a:extLst>
          </p:cNvPr>
          <p:cNvPicPr>
            <a:picLocks noChangeAspect="1"/>
          </p:cNvPicPr>
          <p:nvPr/>
        </p:nvPicPr>
        <p:blipFill rotWithShape="1">
          <a:blip r:embed="rId6">
            <a:extLst>
              <a:ext uri="{28A0092B-C50C-407E-A947-70E740481C1C}">
                <a14:useLocalDpi xmlns:a14="http://schemas.microsoft.com/office/drawing/2010/main" val="0"/>
              </a:ext>
            </a:extLst>
          </a:blip>
          <a:srcRect l="12336" t="11092" r="22718" b="10333"/>
          <a:stretch/>
        </p:blipFill>
        <p:spPr>
          <a:xfrm>
            <a:off x="5256211" y="380999"/>
            <a:ext cx="2005785" cy="2286000"/>
          </a:xfrm>
          <a:prstGeom prst="rect">
            <a:avLst/>
          </a:prstGeom>
        </p:spPr>
      </p:pic>
      <p:sp>
        <p:nvSpPr>
          <p:cNvPr id="18" name="TextBox 17">
            <a:extLst>
              <a:ext uri="{FF2B5EF4-FFF2-40B4-BE49-F238E27FC236}">
                <a16:creationId xmlns:a16="http://schemas.microsoft.com/office/drawing/2014/main" id="{37D49A53-3AD7-97EB-DAE7-1BBA085C3859}"/>
              </a:ext>
            </a:extLst>
          </p:cNvPr>
          <p:cNvSpPr txBox="1"/>
          <p:nvPr/>
        </p:nvSpPr>
        <p:spPr>
          <a:xfrm>
            <a:off x="4570413" y="2875248"/>
            <a:ext cx="3429000" cy="646331"/>
          </a:xfrm>
          <a:prstGeom prst="rect">
            <a:avLst/>
          </a:prstGeom>
          <a:noFill/>
        </p:spPr>
        <p:txBody>
          <a:bodyPr wrap="square" rtlCol="0">
            <a:spAutoFit/>
          </a:bodyPr>
          <a:lstStyle/>
          <a:p>
            <a:pPr algn="ctr"/>
            <a:r>
              <a:rPr lang="en-US" sz="1800" dirty="0">
                <a:latin typeface="Algerian" panose="04020705040A02060702" pitchFamily="82" charset="0"/>
              </a:rPr>
              <a:t>ASHIMA ASHIMA</a:t>
            </a:r>
          </a:p>
          <a:p>
            <a:pPr algn="ctr"/>
            <a:r>
              <a:rPr lang="en-US" sz="1800" dirty="0">
                <a:latin typeface="Algerian" panose="04020705040A02060702" pitchFamily="82" charset="0"/>
              </a:rPr>
              <a:t>PROJECT LEAD</a:t>
            </a:r>
          </a:p>
        </p:txBody>
      </p:sp>
      <p:sp>
        <p:nvSpPr>
          <p:cNvPr id="20" name="TextBox 19">
            <a:extLst>
              <a:ext uri="{FF2B5EF4-FFF2-40B4-BE49-F238E27FC236}">
                <a16:creationId xmlns:a16="http://schemas.microsoft.com/office/drawing/2014/main" id="{696014FC-5550-C18C-7356-9697F1F56558}"/>
              </a:ext>
            </a:extLst>
          </p:cNvPr>
          <p:cNvSpPr txBox="1"/>
          <p:nvPr/>
        </p:nvSpPr>
        <p:spPr>
          <a:xfrm>
            <a:off x="9041627" y="2875248"/>
            <a:ext cx="2590801" cy="646331"/>
          </a:xfrm>
          <a:prstGeom prst="rect">
            <a:avLst/>
          </a:prstGeom>
          <a:noFill/>
        </p:spPr>
        <p:txBody>
          <a:bodyPr wrap="square">
            <a:spAutoFit/>
          </a:bodyPr>
          <a:lstStyle/>
          <a:p>
            <a:pPr algn="ctr"/>
            <a:r>
              <a:rPr lang="en-US" sz="1800" dirty="0">
                <a:latin typeface="Algerian" panose="04020705040A02060702" pitchFamily="82" charset="0"/>
              </a:rPr>
              <a:t>PRIYASHAA SHARMA</a:t>
            </a:r>
          </a:p>
          <a:p>
            <a:pPr algn="ctr"/>
            <a:r>
              <a:rPr lang="en-US" sz="1800" dirty="0">
                <a:latin typeface="Algerian" panose="04020705040A02060702" pitchFamily="82" charset="0"/>
              </a:rPr>
              <a:t>BUSINESS ANALYST</a:t>
            </a:r>
          </a:p>
        </p:txBody>
      </p:sp>
      <p:sp>
        <p:nvSpPr>
          <p:cNvPr id="22" name="TextBox 21">
            <a:extLst>
              <a:ext uri="{FF2B5EF4-FFF2-40B4-BE49-F238E27FC236}">
                <a16:creationId xmlns:a16="http://schemas.microsoft.com/office/drawing/2014/main" id="{2066BAD9-EFEF-8FA3-2AEC-A37DDA9E850B}"/>
              </a:ext>
            </a:extLst>
          </p:cNvPr>
          <p:cNvSpPr txBox="1"/>
          <p:nvPr/>
        </p:nvSpPr>
        <p:spPr>
          <a:xfrm>
            <a:off x="5078274" y="6216288"/>
            <a:ext cx="2590801" cy="646331"/>
          </a:xfrm>
          <a:prstGeom prst="rect">
            <a:avLst/>
          </a:prstGeom>
          <a:noFill/>
        </p:spPr>
        <p:txBody>
          <a:bodyPr wrap="square">
            <a:spAutoFit/>
          </a:bodyPr>
          <a:lstStyle/>
          <a:p>
            <a:pPr algn="ctr"/>
            <a:r>
              <a:rPr lang="en-US" sz="1800" dirty="0">
                <a:latin typeface="Algerian" panose="04020705040A02060702" pitchFamily="82" charset="0"/>
              </a:rPr>
              <a:t>ANUJEET SIWACH</a:t>
            </a:r>
          </a:p>
          <a:p>
            <a:pPr algn="ctr"/>
            <a:r>
              <a:rPr lang="en-US" sz="1800" dirty="0">
                <a:latin typeface="Algerian" panose="04020705040A02060702" pitchFamily="82" charset="0"/>
              </a:rPr>
              <a:t>BUSINESS ANALYST</a:t>
            </a:r>
          </a:p>
        </p:txBody>
      </p:sp>
      <p:sp>
        <p:nvSpPr>
          <p:cNvPr id="24" name="TextBox 23">
            <a:extLst>
              <a:ext uri="{FF2B5EF4-FFF2-40B4-BE49-F238E27FC236}">
                <a16:creationId xmlns:a16="http://schemas.microsoft.com/office/drawing/2014/main" id="{B12490EB-D1E3-528A-7D8F-59B576E2C28B}"/>
              </a:ext>
            </a:extLst>
          </p:cNvPr>
          <p:cNvSpPr txBox="1"/>
          <p:nvPr/>
        </p:nvSpPr>
        <p:spPr>
          <a:xfrm>
            <a:off x="9322435" y="6212372"/>
            <a:ext cx="2157593" cy="646331"/>
          </a:xfrm>
          <a:prstGeom prst="rect">
            <a:avLst/>
          </a:prstGeom>
          <a:noFill/>
        </p:spPr>
        <p:txBody>
          <a:bodyPr wrap="square">
            <a:spAutoFit/>
          </a:bodyPr>
          <a:lstStyle/>
          <a:p>
            <a:pPr algn="ctr"/>
            <a:r>
              <a:rPr lang="en-US" sz="1800" dirty="0">
                <a:latin typeface="Algerian" panose="04020705040A02060702" pitchFamily="82" charset="0"/>
              </a:rPr>
              <a:t>KRITI KOMATI</a:t>
            </a:r>
          </a:p>
          <a:p>
            <a:pPr algn="ctr"/>
            <a:r>
              <a:rPr lang="en-US" sz="1800" dirty="0">
                <a:latin typeface="Algerian" panose="04020705040A02060702" pitchFamily="82" charset="0"/>
              </a:rPr>
              <a:t>TECHNICAL LEAD</a:t>
            </a:r>
          </a:p>
        </p:txBody>
      </p:sp>
      <p:sp>
        <p:nvSpPr>
          <p:cNvPr id="25" name="TextBox 24">
            <a:extLst>
              <a:ext uri="{FF2B5EF4-FFF2-40B4-BE49-F238E27FC236}">
                <a16:creationId xmlns:a16="http://schemas.microsoft.com/office/drawing/2014/main" id="{5D2BE1D8-C570-5E80-C153-43A73CA3C92A}"/>
              </a:ext>
            </a:extLst>
          </p:cNvPr>
          <p:cNvSpPr txBox="1"/>
          <p:nvPr/>
        </p:nvSpPr>
        <p:spPr>
          <a:xfrm>
            <a:off x="1109345" y="1720840"/>
            <a:ext cx="3429000" cy="3416320"/>
          </a:xfrm>
          <a:prstGeom prst="rect">
            <a:avLst/>
          </a:prstGeom>
          <a:noFill/>
        </p:spPr>
        <p:txBody>
          <a:bodyPr wrap="square" rtlCol="0">
            <a:spAutoFit/>
          </a:bodyPr>
          <a:lstStyle/>
          <a:p>
            <a:pPr algn="ctr"/>
            <a:r>
              <a:rPr lang="en-US" sz="7200" dirty="0">
                <a:solidFill>
                  <a:srgbClr val="7CF4E9"/>
                </a:solidFill>
                <a:latin typeface="Algerian" panose="04020705040A02060702" pitchFamily="82" charset="0"/>
              </a:rPr>
              <a:t>MEET </a:t>
            </a:r>
          </a:p>
          <a:p>
            <a:pPr algn="ctr"/>
            <a:r>
              <a:rPr lang="en-US" sz="7200" dirty="0">
                <a:solidFill>
                  <a:srgbClr val="7CF4E9"/>
                </a:solidFill>
                <a:latin typeface="Algerian" panose="04020705040A02060702" pitchFamily="82" charset="0"/>
              </a:rPr>
              <a:t>OUR </a:t>
            </a:r>
          </a:p>
          <a:p>
            <a:pPr algn="ctr"/>
            <a:r>
              <a:rPr lang="en-US" sz="7200" dirty="0">
                <a:solidFill>
                  <a:srgbClr val="7CF4E9"/>
                </a:solidFill>
                <a:latin typeface="Algerian" panose="04020705040A02060702" pitchFamily="82" charset="0"/>
              </a:rPr>
              <a:t>TEAM</a:t>
            </a:r>
          </a:p>
        </p:txBody>
      </p:sp>
    </p:spTree>
    <p:extLst>
      <p:ext uri="{BB962C8B-B14F-4D97-AF65-F5344CB8AC3E}">
        <p14:creationId xmlns:p14="http://schemas.microsoft.com/office/powerpoint/2010/main" val="36981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E2CD9934-104D-8648-A3B1-A3C7DCEA2533}"/>
              </a:ext>
            </a:extLst>
          </p:cNvPr>
          <p:cNvSpPr txBox="1"/>
          <p:nvPr/>
        </p:nvSpPr>
        <p:spPr>
          <a:xfrm>
            <a:off x="455612" y="120263"/>
            <a:ext cx="11641279" cy="1076937"/>
          </a:xfrm>
          <a:prstGeom prst="rect">
            <a:avLst/>
          </a:prstGeom>
          <a:noFill/>
        </p:spPr>
        <p:txBody>
          <a:bodyPr wrap="square" rtlCol="0">
            <a:spAutoFit/>
          </a:bodyPr>
          <a:lstStyle/>
          <a:p>
            <a:pPr algn="ctr" defTabSz="914126">
              <a:defRPr/>
            </a:pPr>
            <a:r>
              <a:rPr lang="en-US" sz="5398" b="1" spc="150" dirty="0">
                <a:latin typeface="Times New Roman" panose="02020603050405020304" pitchFamily="18" charset="0"/>
                <a:ea typeface="Lato" panose="020F0502020204030203" pitchFamily="34" charset="0"/>
                <a:cs typeface="Times New Roman" panose="02020603050405020304" pitchFamily="18" charset="0"/>
              </a:rPr>
              <a:t>PROJECT STATUS : ON TRACK </a:t>
            </a:r>
          </a:p>
          <a:p>
            <a:pPr algn="ctr" defTabSz="914126">
              <a:defRPr/>
            </a:pPr>
            <a:endParaRPr lang="en-US" sz="1000" b="1" spc="300" dirty="0">
              <a:latin typeface="Century Gothic" panose="020B0502020202020204"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A6BE4C1E-8FE5-9947-AF62-5634B76BBD7C}"/>
              </a:ext>
            </a:extLst>
          </p:cNvPr>
          <p:cNvSpPr/>
          <p:nvPr/>
        </p:nvSpPr>
        <p:spPr>
          <a:xfrm>
            <a:off x="1586" y="3651891"/>
            <a:ext cx="12182446" cy="809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cxnSp>
        <p:nvCxnSpPr>
          <p:cNvPr id="53" name="Straight Connector 52">
            <a:extLst>
              <a:ext uri="{FF2B5EF4-FFF2-40B4-BE49-F238E27FC236}">
                <a16:creationId xmlns:a16="http://schemas.microsoft.com/office/drawing/2014/main" id="{723B77E9-6332-5548-BB3D-D552F95C64EC}"/>
              </a:ext>
            </a:extLst>
          </p:cNvPr>
          <p:cNvCxnSpPr>
            <a:cxnSpLocks/>
            <a:stCxn id="52" idx="1"/>
          </p:cNvCxnSpPr>
          <p:nvPr/>
        </p:nvCxnSpPr>
        <p:spPr>
          <a:xfrm flipV="1">
            <a:off x="1586" y="4043780"/>
            <a:ext cx="12182446" cy="12697"/>
          </a:xfrm>
          <a:prstGeom prst="line">
            <a:avLst/>
          </a:prstGeom>
          <a:ln w="1270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64555D-C9E7-B546-A545-630E62E5490C}"/>
              </a:ext>
            </a:extLst>
          </p:cNvPr>
          <p:cNvCxnSpPr>
            <a:cxnSpLocks/>
          </p:cNvCxnSpPr>
          <p:nvPr/>
        </p:nvCxnSpPr>
        <p:spPr>
          <a:xfrm flipV="1">
            <a:off x="2362224" y="3671665"/>
            <a:ext cx="0" cy="1179475"/>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DCCC8128-1FE2-8D46-BD4F-F4B4B20AA16B}"/>
              </a:ext>
            </a:extLst>
          </p:cNvPr>
          <p:cNvCxnSpPr>
            <a:cxnSpLocks/>
          </p:cNvCxnSpPr>
          <p:nvPr/>
        </p:nvCxnSpPr>
        <p:spPr>
          <a:xfrm flipV="1">
            <a:off x="5438447" y="3645994"/>
            <a:ext cx="0" cy="1179475"/>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60" name="Rounded Rectangle 59">
            <a:extLst>
              <a:ext uri="{FF2B5EF4-FFF2-40B4-BE49-F238E27FC236}">
                <a16:creationId xmlns:a16="http://schemas.microsoft.com/office/drawing/2014/main" id="{02D3430C-A483-8A42-BF5D-62D77550D8D4}"/>
              </a:ext>
            </a:extLst>
          </p:cNvPr>
          <p:cNvSpPr/>
          <p:nvPr/>
        </p:nvSpPr>
        <p:spPr>
          <a:xfrm rot="10800000">
            <a:off x="1645210" y="4924869"/>
            <a:ext cx="1553274" cy="1179997"/>
          </a:xfrm>
          <a:prstGeom prst="roundRect">
            <a:avLst>
              <a:gd name="adj" fmla="val 1338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sp>
        <p:nvSpPr>
          <p:cNvPr id="61" name="Triangle 60">
            <a:extLst>
              <a:ext uri="{FF2B5EF4-FFF2-40B4-BE49-F238E27FC236}">
                <a16:creationId xmlns:a16="http://schemas.microsoft.com/office/drawing/2014/main" id="{C549D41D-9B9C-D14F-8075-218914A0C8D9}"/>
              </a:ext>
            </a:extLst>
          </p:cNvPr>
          <p:cNvSpPr/>
          <p:nvPr/>
        </p:nvSpPr>
        <p:spPr>
          <a:xfrm>
            <a:off x="2128857" y="4622007"/>
            <a:ext cx="449879" cy="38782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sp>
        <p:nvSpPr>
          <p:cNvPr id="74" name="Rounded Rectangle 73">
            <a:extLst>
              <a:ext uri="{FF2B5EF4-FFF2-40B4-BE49-F238E27FC236}">
                <a16:creationId xmlns:a16="http://schemas.microsoft.com/office/drawing/2014/main" id="{388FA73C-0233-8B4C-A169-5A494160220E}"/>
              </a:ext>
            </a:extLst>
          </p:cNvPr>
          <p:cNvSpPr/>
          <p:nvPr/>
        </p:nvSpPr>
        <p:spPr>
          <a:xfrm rot="10800000">
            <a:off x="4699257" y="4960033"/>
            <a:ext cx="1553274" cy="1179997"/>
          </a:xfrm>
          <a:prstGeom prst="roundRect">
            <a:avLst>
              <a:gd name="adj" fmla="val 133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sp>
        <p:nvSpPr>
          <p:cNvPr id="75" name="Triangle 74">
            <a:extLst>
              <a:ext uri="{FF2B5EF4-FFF2-40B4-BE49-F238E27FC236}">
                <a16:creationId xmlns:a16="http://schemas.microsoft.com/office/drawing/2014/main" id="{7FAB3B71-66C5-D942-BB97-85D3BE1D0146}"/>
              </a:ext>
            </a:extLst>
          </p:cNvPr>
          <p:cNvSpPr/>
          <p:nvPr/>
        </p:nvSpPr>
        <p:spPr>
          <a:xfrm>
            <a:off x="5226187" y="4595626"/>
            <a:ext cx="449879" cy="38782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cxnSp>
        <p:nvCxnSpPr>
          <p:cNvPr id="94" name="Straight Connector 93">
            <a:extLst>
              <a:ext uri="{FF2B5EF4-FFF2-40B4-BE49-F238E27FC236}">
                <a16:creationId xmlns:a16="http://schemas.microsoft.com/office/drawing/2014/main" id="{36FFD8DB-85AE-FA47-B33F-65C798722186}"/>
              </a:ext>
            </a:extLst>
          </p:cNvPr>
          <p:cNvCxnSpPr>
            <a:cxnSpLocks/>
          </p:cNvCxnSpPr>
          <p:nvPr/>
        </p:nvCxnSpPr>
        <p:spPr>
          <a:xfrm>
            <a:off x="835307" y="3240340"/>
            <a:ext cx="0" cy="1179475"/>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514DB81D-DDC8-0445-9AA0-09067EA36940}"/>
              </a:ext>
            </a:extLst>
          </p:cNvPr>
          <p:cNvCxnSpPr>
            <a:cxnSpLocks/>
          </p:cNvCxnSpPr>
          <p:nvPr/>
        </p:nvCxnSpPr>
        <p:spPr>
          <a:xfrm>
            <a:off x="3912403" y="3391480"/>
            <a:ext cx="0" cy="1079183"/>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4261E49-CF6F-464E-9ADF-7AA787E57714}"/>
              </a:ext>
            </a:extLst>
          </p:cNvPr>
          <p:cNvCxnSpPr>
            <a:cxnSpLocks/>
          </p:cNvCxnSpPr>
          <p:nvPr/>
        </p:nvCxnSpPr>
        <p:spPr>
          <a:xfrm>
            <a:off x="7015386" y="3429000"/>
            <a:ext cx="0" cy="1016249"/>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56" name="Rounded Rectangle 55">
            <a:extLst>
              <a:ext uri="{FF2B5EF4-FFF2-40B4-BE49-F238E27FC236}">
                <a16:creationId xmlns:a16="http://schemas.microsoft.com/office/drawing/2014/main" id="{9A61E08E-9530-5447-A5A2-A12951EA4C46}"/>
              </a:ext>
            </a:extLst>
          </p:cNvPr>
          <p:cNvSpPr/>
          <p:nvPr/>
        </p:nvSpPr>
        <p:spPr>
          <a:xfrm>
            <a:off x="153736" y="1892052"/>
            <a:ext cx="1553274" cy="1179997"/>
          </a:xfrm>
          <a:prstGeom prst="roundRect">
            <a:avLst>
              <a:gd name="adj" fmla="val 133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lnSpc>
                <a:spcPts val="2149"/>
              </a:lnSpc>
              <a:defRPr/>
            </a:pPr>
            <a:r>
              <a:rPr lang="en-US" sz="1300" b="1" dirty="0">
                <a:solidFill>
                  <a:srgbClr val="231B23"/>
                </a:solidFill>
                <a:latin typeface="Times New Roman" panose="02020603050405020304" pitchFamily="18" charset="0"/>
                <a:ea typeface="Lato Light" panose="020F0502020204030203" pitchFamily="34" charset="0"/>
                <a:cs typeface="Times New Roman" panose="02020603050405020304" pitchFamily="18" charset="0"/>
              </a:rPr>
              <a:t>Client Acceptance of Project Charter Phase</a:t>
            </a:r>
            <a:endParaRPr lang="en-GB" sz="1300" b="1" dirty="0">
              <a:solidFill>
                <a:srgbClr val="231B23"/>
              </a:solidFill>
              <a:latin typeface="Times New Roman" panose="02020603050405020304" pitchFamily="18" charset="0"/>
              <a:ea typeface="Lato Light" panose="020F0502020204030203" pitchFamily="34" charset="0"/>
              <a:cs typeface="Times New Roman" panose="02020603050405020304" pitchFamily="18" charset="0"/>
            </a:endParaRPr>
          </a:p>
          <a:p>
            <a:pPr defTabSz="914126">
              <a:lnSpc>
                <a:spcPts val="2149"/>
              </a:lnSpc>
              <a:defRPr/>
            </a:pPr>
            <a:endParaRPr lang="en-US" sz="1300" b="1" dirty="0">
              <a:solidFill>
                <a:srgbClr val="231B23"/>
              </a:solidFill>
              <a:latin typeface="Times New Roman" panose="02020603050405020304" pitchFamily="18" charset="0"/>
              <a:ea typeface="Lato Light" panose="020F0502020204030203" pitchFamily="34" charset="0"/>
              <a:cs typeface="Times New Roman" panose="02020603050405020304" pitchFamily="18" charset="0"/>
            </a:endParaRPr>
          </a:p>
        </p:txBody>
      </p:sp>
      <p:sp>
        <p:nvSpPr>
          <p:cNvPr id="57" name="Triangle 56">
            <a:extLst>
              <a:ext uri="{FF2B5EF4-FFF2-40B4-BE49-F238E27FC236}">
                <a16:creationId xmlns:a16="http://schemas.microsoft.com/office/drawing/2014/main" id="{10EE787D-224D-DB4E-A35F-73631084019F}"/>
              </a:ext>
            </a:extLst>
          </p:cNvPr>
          <p:cNvSpPr/>
          <p:nvPr/>
        </p:nvSpPr>
        <p:spPr>
          <a:xfrm rot="10800000">
            <a:off x="625050" y="2966406"/>
            <a:ext cx="449879" cy="38782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sp>
        <p:nvSpPr>
          <p:cNvPr id="64" name="Rounded Rectangle 63">
            <a:extLst>
              <a:ext uri="{FF2B5EF4-FFF2-40B4-BE49-F238E27FC236}">
                <a16:creationId xmlns:a16="http://schemas.microsoft.com/office/drawing/2014/main" id="{456FD3DD-D273-AB4D-9A79-723516F5EA55}"/>
              </a:ext>
            </a:extLst>
          </p:cNvPr>
          <p:cNvSpPr/>
          <p:nvPr/>
        </p:nvSpPr>
        <p:spPr>
          <a:xfrm>
            <a:off x="3145982" y="1938173"/>
            <a:ext cx="1553274" cy="1179997"/>
          </a:xfrm>
          <a:prstGeom prst="roundRect">
            <a:avLst>
              <a:gd name="adj" fmla="val 1338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sp>
        <p:nvSpPr>
          <p:cNvPr id="65" name="Triangle 64">
            <a:extLst>
              <a:ext uri="{FF2B5EF4-FFF2-40B4-BE49-F238E27FC236}">
                <a16:creationId xmlns:a16="http://schemas.microsoft.com/office/drawing/2014/main" id="{A80F82C2-0876-744D-BB78-0130EA497FDA}"/>
              </a:ext>
            </a:extLst>
          </p:cNvPr>
          <p:cNvSpPr/>
          <p:nvPr/>
        </p:nvSpPr>
        <p:spPr>
          <a:xfrm rot="10800000">
            <a:off x="3687465" y="3025791"/>
            <a:ext cx="449879" cy="38782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sp>
        <p:nvSpPr>
          <p:cNvPr id="84" name="Rounded Rectangle 83">
            <a:extLst>
              <a:ext uri="{FF2B5EF4-FFF2-40B4-BE49-F238E27FC236}">
                <a16:creationId xmlns:a16="http://schemas.microsoft.com/office/drawing/2014/main" id="{E061D8A6-A398-9540-8801-EE12E40B1B37}"/>
              </a:ext>
            </a:extLst>
          </p:cNvPr>
          <p:cNvSpPr/>
          <p:nvPr/>
        </p:nvSpPr>
        <p:spPr>
          <a:xfrm>
            <a:off x="6226809" y="1990373"/>
            <a:ext cx="1553274" cy="1179997"/>
          </a:xfrm>
          <a:prstGeom prst="roundRect">
            <a:avLst>
              <a:gd name="adj" fmla="val 1338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sp>
        <p:nvSpPr>
          <p:cNvPr id="85" name="Triangle 84">
            <a:extLst>
              <a:ext uri="{FF2B5EF4-FFF2-40B4-BE49-F238E27FC236}">
                <a16:creationId xmlns:a16="http://schemas.microsoft.com/office/drawing/2014/main" id="{0E5B61F0-4DDA-7541-895B-6DD7BB7CEAF4}"/>
              </a:ext>
            </a:extLst>
          </p:cNvPr>
          <p:cNvSpPr/>
          <p:nvPr/>
        </p:nvSpPr>
        <p:spPr>
          <a:xfrm rot="10800000">
            <a:off x="6804115" y="3074070"/>
            <a:ext cx="449879" cy="38782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sp>
        <p:nvSpPr>
          <p:cNvPr id="98" name="TextBox 97">
            <a:extLst>
              <a:ext uri="{FF2B5EF4-FFF2-40B4-BE49-F238E27FC236}">
                <a16:creationId xmlns:a16="http://schemas.microsoft.com/office/drawing/2014/main" id="{94B20B6E-C379-7647-A5BA-CD32023E2BD9}"/>
              </a:ext>
            </a:extLst>
          </p:cNvPr>
          <p:cNvSpPr txBox="1"/>
          <p:nvPr/>
        </p:nvSpPr>
        <p:spPr>
          <a:xfrm>
            <a:off x="1587411" y="3187398"/>
            <a:ext cx="1653513" cy="307697"/>
          </a:xfrm>
          <a:prstGeom prst="rect">
            <a:avLst/>
          </a:prstGeom>
          <a:noFill/>
        </p:spPr>
        <p:txBody>
          <a:bodyPr wrap="square" rtlCol="0">
            <a:spAutoFit/>
          </a:bodyPr>
          <a:lstStyle/>
          <a:p>
            <a:pPr algn="ctr" defTabSz="914126">
              <a:defRPr/>
            </a:pPr>
            <a:r>
              <a:rPr lang="en-US" sz="1400" b="1" dirty="0">
                <a:latin typeface="Times New Roman" panose="02020603050405020304" pitchFamily="18" charset="0"/>
                <a:ea typeface="Lato" panose="020F0502020204030203" pitchFamily="34" charset="0"/>
                <a:cs typeface="Times New Roman" panose="02020603050405020304" pitchFamily="18" charset="0"/>
              </a:rPr>
              <a:t>6 September 2023</a:t>
            </a:r>
          </a:p>
        </p:txBody>
      </p:sp>
      <p:sp>
        <p:nvSpPr>
          <p:cNvPr id="99" name="TextBox 98">
            <a:extLst>
              <a:ext uri="{FF2B5EF4-FFF2-40B4-BE49-F238E27FC236}">
                <a16:creationId xmlns:a16="http://schemas.microsoft.com/office/drawing/2014/main" id="{B26C2244-EF8B-874F-8A7F-81996EF9922E}"/>
              </a:ext>
            </a:extLst>
          </p:cNvPr>
          <p:cNvSpPr txBox="1"/>
          <p:nvPr/>
        </p:nvSpPr>
        <p:spPr>
          <a:xfrm>
            <a:off x="1558873" y="5147744"/>
            <a:ext cx="1716482" cy="624945"/>
          </a:xfrm>
          <a:prstGeom prst="rect">
            <a:avLst/>
          </a:prstGeom>
          <a:noFill/>
        </p:spPr>
        <p:txBody>
          <a:bodyPr wrap="square" rtlCol="0">
            <a:spAutoFit/>
          </a:bodyPr>
          <a:lstStyle/>
          <a:p>
            <a:pPr algn="ctr" defTabSz="914126">
              <a:lnSpc>
                <a:spcPts val="2149"/>
              </a:lnSpc>
              <a:defRPr/>
            </a:pPr>
            <a:r>
              <a:rPr lang="en-US" sz="1300" b="1" dirty="0">
                <a:solidFill>
                  <a:srgbClr val="231B23"/>
                </a:solidFill>
                <a:latin typeface="Times New Roman" panose="02020603050405020304" pitchFamily="18" charset="0"/>
                <a:ea typeface="Lato Light" panose="020F0502020204030203" pitchFamily="34" charset="0"/>
                <a:cs typeface="Times New Roman" panose="02020603050405020304" pitchFamily="18" charset="0"/>
              </a:rPr>
              <a:t>Requirements </a:t>
            </a:r>
          </a:p>
          <a:p>
            <a:pPr algn="ctr" defTabSz="914126">
              <a:lnSpc>
                <a:spcPts val="2149"/>
              </a:lnSpc>
              <a:defRPr/>
            </a:pPr>
            <a:r>
              <a:rPr lang="en-US" sz="1300" b="1" dirty="0">
                <a:solidFill>
                  <a:srgbClr val="231B23"/>
                </a:solidFill>
                <a:latin typeface="Times New Roman" panose="02020603050405020304" pitchFamily="18" charset="0"/>
                <a:ea typeface="Lato Light" panose="020F0502020204030203" pitchFamily="34" charset="0"/>
                <a:cs typeface="Times New Roman" panose="02020603050405020304" pitchFamily="18" charset="0"/>
              </a:rPr>
              <a:t>Phase</a:t>
            </a:r>
          </a:p>
        </p:txBody>
      </p:sp>
      <p:sp>
        <p:nvSpPr>
          <p:cNvPr id="101" name="TextBox 100">
            <a:extLst>
              <a:ext uri="{FF2B5EF4-FFF2-40B4-BE49-F238E27FC236}">
                <a16:creationId xmlns:a16="http://schemas.microsoft.com/office/drawing/2014/main" id="{0D091E10-63AC-9749-A848-9442C7AB2A3C}"/>
              </a:ext>
            </a:extLst>
          </p:cNvPr>
          <p:cNvSpPr txBox="1"/>
          <p:nvPr/>
        </p:nvSpPr>
        <p:spPr>
          <a:xfrm>
            <a:off x="3053538" y="4604810"/>
            <a:ext cx="1636497" cy="307697"/>
          </a:xfrm>
          <a:prstGeom prst="rect">
            <a:avLst/>
          </a:prstGeom>
          <a:noFill/>
        </p:spPr>
        <p:txBody>
          <a:bodyPr wrap="none" rtlCol="0">
            <a:spAutoFit/>
          </a:bodyPr>
          <a:lstStyle/>
          <a:p>
            <a:pPr algn="ctr" defTabSz="914126">
              <a:defRPr/>
            </a:pPr>
            <a:r>
              <a:rPr lang="en-US" sz="1400" b="1" dirty="0">
                <a:latin typeface="Times New Roman" panose="02020603050405020304" pitchFamily="18" charset="0"/>
                <a:ea typeface="Lato" panose="020F0502020204030203" pitchFamily="34" charset="0"/>
                <a:cs typeface="Times New Roman" panose="02020603050405020304" pitchFamily="18" charset="0"/>
              </a:rPr>
              <a:t>27 September 2023</a:t>
            </a:r>
          </a:p>
        </p:txBody>
      </p:sp>
      <p:sp>
        <p:nvSpPr>
          <p:cNvPr id="104" name="TextBox 103">
            <a:extLst>
              <a:ext uri="{FF2B5EF4-FFF2-40B4-BE49-F238E27FC236}">
                <a16:creationId xmlns:a16="http://schemas.microsoft.com/office/drawing/2014/main" id="{ECE25753-FE3F-E443-9E31-35C2B7F9B8A9}"/>
              </a:ext>
            </a:extLst>
          </p:cNvPr>
          <p:cNvSpPr txBox="1"/>
          <p:nvPr/>
        </p:nvSpPr>
        <p:spPr>
          <a:xfrm>
            <a:off x="6292835" y="4627479"/>
            <a:ext cx="1607650" cy="307697"/>
          </a:xfrm>
          <a:prstGeom prst="rect">
            <a:avLst/>
          </a:prstGeom>
          <a:noFill/>
        </p:spPr>
        <p:txBody>
          <a:bodyPr wrap="none" rtlCol="0">
            <a:spAutoFit/>
          </a:bodyPr>
          <a:lstStyle/>
          <a:p>
            <a:pPr algn="ctr" defTabSz="914126">
              <a:defRPr/>
            </a:pPr>
            <a:r>
              <a:rPr lang="en-US" sz="1400" b="1" dirty="0">
                <a:latin typeface="Times New Roman" panose="02020603050405020304" pitchFamily="18" charset="0"/>
                <a:ea typeface="Lato" panose="020F0502020204030203" pitchFamily="34" charset="0"/>
                <a:cs typeface="Times New Roman" panose="02020603050405020304" pitchFamily="18" charset="0"/>
              </a:rPr>
              <a:t>15 November 2023</a:t>
            </a:r>
          </a:p>
        </p:txBody>
      </p:sp>
      <p:sp>
        <p:nvSpPr>
          <p:cNvPr id="105" name="TextBox 104">
            <a:extLst>
              <a:ext uri="{FF2B5EF4-FFF2-40B4-BE49-F238E27FC236}">
                <a16:creationId xmlns:a16="http://schemas.microsoft.com/office/drawing/2014/main" id="{FF317194-237C-0E42-ADDE-2A63BC95329D}"/>
              </a:ext>
            </a:extLst>
          </p:cNvPr>
          <p:cNvSpPr txBox="1"/>
          <p:nvPr/>
        </p:nvSpPr>
        <p:spPr>
          <a:xfrm>
            <a:off x="9095382" y="4585901"/>
            <a:ext cx="1982370" cy="345517"/>
          </a:xfrm>
          <a:prstGeom prst="rect">
            <a:avLst/>
          </a:prstGeom>
          <a:noFill/>
        </p:spPr>
        <p:txBody>
          <a:bodyPr wrap="square" rtlCol="0">
            <a:spAutoFit/>
          </a:bodyPr>
          <a:lstStyle/>
          <a:p>
            <a:pPr algn="ctr" defTabSz="914126">
              <a:lnSpc>
                <a:spcPts val="2149"/>
              </a:lnSpc>
              <a:defRPr/>
            </a:pPr>
            <a:r>
              <a:rPr lang="en-GB" sz="1400" b="1" dirty="0">
                <a:latin typeface="Times New Roman" panose="02020603050405020304" pitchFamily="18" charset="0"/>
                <a:ea typeface="Lato Light" panose="020F0502020204030203" pitchFamily="34" charset="0"/>
                <a:cs typeface="Times New Roman" panose="02020603050405020304" pitchFamily="18" charset="0"/>
              </a:rPr>
              <a:t>6 December 2023</a:t>
            </a:r>
            <a:endParaRPr lang="en-US" sz="1400" b="1" dirty="0">
              <a:latin typeface="Century Gothic" panose="020B0502020202020204" pitchFamily="34" charset="0"/>
              <a:ea typeface="Lato Light" panose="020F0502020204030203" pitchFamily="34" charset="0"/>
              <a:cs typeface="Lato Light" panose="020F0502020204030203" pitchFamily="34" charset="0"/>
            </a:endParaRPr>
          </a:p>
        </p:txBody>
      </p:sp>
      <p:sp>
        <p:nvSpPr>
          <p:cNvPr id="108" name="TextBox 107">
            <a:extLst>
              <a:ext uri="{FF2B5EF4-FFF2-40B4-BE49-F238E27FC236}">
                <a16:creationId xmlns:a16="http://schemas.microsoft.com/office/drawing/2014/main" id="{C924CE13-8E41-7748-9EE2-876AEA79B3BD}"/>
              </a:ext>
            </a:extLst>
          </p:cNvPr>
          <p:cNvSpPr txBox="1"/>
          <p:nvPr/>
        </p:nvSpPr>
        <p:spPr>
          <a:xfrm>
            <a:off x="153738" y="4595551"/>
            <a:ext cx="1380028" cy="307697"/>
          </a:xfrm>
          <a:prstGeom prst="rect">
            <a:avLst/>
          </a:prstGeom>
          <a:noFill/>
        </p:spPr>
        <p:txBody>
          <a:bodyPr wrap="square" rtlCol="0">
            <a:spAutoFit/>
          </a:bodyPr>
          <a:lstStyle/>
          <a:p>
            <a:pPr algn="ctr" defTabSz="914126">
              <a:defRPr/>
            </a:pPr>
            <a:r>
              <a:rPr lang="en-US" sz="1400" b="1" dirty="0">
                <a:latin typeface="Times New Roman" panose="02020603050405020304" pitchFamily="18" charset="0"/>
                <a:ea typeface="Lato" panose="020F0502020204030203" pitchFamily="34" charset="0"/>
                <a:cs typeface="Times New Roman" panose="02020603050405020304" pitchFamily="18" charset="0"/>
              </a:rPr>
              <a:t>9 August 2023</a:t>
            </a:r>
          </a:p>
        </p:txBody>
      </p:sp>
      <p:sp>
        <p:nvSpPr>
          <p:cNvPr id="109" name="TextBox 108">
            <a:extLst>
              <a:ext uri="{FF2B5EF4-FFF2-40B4-BE49-F238E27FC236}">
                <a16:creationId xmlns:a16="http://schemas.microsoft.com/office/drawing/2014/main" id="{551979A0-199D-AF4F-8F41-8800E1BD8F93}"/>
              </a:ext>
            </a:extLst>
          </p:cNvPr>
          <p:cNvSpPr txBox="1"/>
          <p:nvPr/>
        </p:nvSpPr>
        <p:spPr>
          <a:xfrm>
            <a:off x="3054162" y="2238745"/>
            <a:ext cx="1716482" cy="345967"/>
          </a:xfrm>
          <a:prstGeom prst="rect">
            <a:avLst/>
          </a:prstGeom>
          <a:noFill/>
        </p:spPr>
        <p:txBody>
          <a:bodyPr wrap="square" rtlCol="0">
            <a:spAutoFit/>
          </a:bodyPr>
          <a:lstStyle/>
          <a:p>
            <a:pPr algn="ctr" defTabSz="914126">
              <a:lnSpc>
                <a:spcPts val="2149"/>
              </a:lnSpc>
              <a:defRPr/>
            </a:pPr>
            <a:r>
              <a:rPr lang="en-US" sz="1400" b="1" dirty="0">
                <a:solidFill>
                  <a:srgbClr val="231B23"/>
                </a:solidFill>
                <a:latin typeface="Times New Roman" panose="02020603050405020304" pitchFamily="18" charset="0"/>
                <a:ea typeface="Lato Light" panose="020F0502020204030203" pitchFamily="34" charset="0"/>
                <a:cs typeface="Times New Roman" panose="02020603050405020304" pitchFamily="18" charset="0"/>
              </a:rPr>
              <a:t>Design Phase</a:t>
            </a:r>
          </a:p>
        </p:txBody>
      </p:sp>
      <p:sp>
        <p:nvSpPr>
          <p:cNvPr id="111" name="TextBox 110">
            <a:extLst>
              <a:ext uri="{FF2B5EF4-FFF2-40B4-BE49-F238E27FC236}">
                <a16:creationId xmlns:a16="http://schemas.microsoft.com/office/drawing/2014/main" id="{45DC1079-A77D-F547-91F2-DBF34CB83B88}"/>
              </a:ext>
            </a:extLst>
          </p:cNvPr>
          <p:cNvSpPr txBox="1"/>
          <p:nvPr/>
        </p:nvSpPr>
        <p:spPr>
          <a:xfrm>
            <a:off x="7875406" y="3127927"/>
            <a:ext cx="1607650" cy="307697"/>
          </a:xfrm>
          <a:prstGeom prst="rect">
            <a:avLst/>
          </a:prstGeom>
          <a:noFill/>
        </p:spPr>
        <p:txBody>
          <a:bodyPr wrap="none" rtlCol="0">
            <a:spAutoFit/>
          </a:bodyPr>
          <a:lstStyle/>
          <a:p>
            <a:pPr algn="ctr" defTabSz="914126">
              <a:defRPr/>
            </a:pPr>
            <a:r>
              <a:rPr lang="en-US" sz="1400" b="1" dirty="0">
                <a:latin typeface="Times New Roman" panose="02020603050405020304" pitchFamily="18" charset="0"/>
                <a:ea typeface="Lato" panose="020F0502020204030203" pitchFamily="34" charset="0"/>
                <a:cs typeface="Times New Roman" panose="02020603050405020304" pitchFamily="18" charset="0"/>
              </a:rPr>
              <a:t>29 November 2023</a:t>
            </a:r>
          </a:p>
        </p:txBody>
      </p:sp>
      <p:sp>
        <p:nvSpPr>
          <p:cNvPr id="112" name="TextBox 111">
            <a:extLst>
              <a:ext uri="{FF2B5EF4-FFF2-40B4-BE49-F238E27FC236}">
                <a16:creationId xmlns:a16="http://schemas.microsoft.com/office/drawing/2014/main" id="{A5B79CF4-302C-2645-9076-E3BA71556821}"/>
              </a:ext>
            </a:extLst>
          </p:cNvPr>
          <p:cNvSpPr txBox="1"/>
          <p:nvPr/>
        </p:nvSpPr>
        <p:spPr>
          <a:xfrm>
            <a:off x="6252531" y="2269415"/>
            <a:ext cx="1548116" cy="343658"/>
          </a:xfrm>
          <a:prstGeom prst="rect">
            <a:avLst/>
          </a:prstGeom>
          <a:noFill/>
        </p:spPr>
        <p:txBody>
          <a:bodyPr wrap="square" rtlCol="0">
            <a:spAutoFit/>
          </a:bodyPr>
          <a:lstStyle/>
          <a:p>
            <a:pPr algn="ctr" defTabSz="914126">
              <a:lnSpc>
                <a:spcPts val="2149"/>
              </a:lnSpc>
              <a:defRPr/>
            </a:pPr>
            <a:r>
              <a:rPr lang="en-US" sz="1300" b="1" dirty="0">
                <a:solidFill>
                  <a:srgbClr val="FCF5E5"/>
                </a:solidFill>
                <a:latin typeface="Times New Roman" panose="02020603050405020304" pitchFamily="18" charset="0"/>
                <a:ea typeface="Lato Light" panose="020F0502020204030203" pitchFamily="34" charset="0"/>
                <a:cs typeface="Times New Roman" panose="02020603050405020304" pitchFamily="18" charset="0"/>
              </a:rPr>
              <a:t>Release Phase</a:t>
            </a:r>
          </a:p>
        </p:txBody>
      </p:sp>
      <p:sp>
        <p:nvSpPr>
          <p:cNvPr id="113" name="Shape 2617">
            <a:extLst>
              <a:ext uri="{FF2B5EF4-FFF2-40B4-BE49-F238E27FC236}">
                <a16:creationId xmlns:a16="http://schemas.microsoft.com/office/drawing/2014/main" id="{E6DF55A1-4575-8940-9E39-361324E669C9}"/>
              </a:ext>
            </a:extLst>
          </p:cNvPr>
          <p:cNvSpPr/>
          <p:nvPr/>
        </p:nvSpPr>
        <p:spPr>
          <a:xfrm>
            <a:off x="3682739" y="1239137"/>
            <a:ext cx="492131" cy="402693"/>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4">
              <a:lumMod val="40000"/>
              <a:lumOff val="60000"/>
            </a:schemeClr>
          </a:solidFill>
          <a:ln w="12700">
            <a:miter lim="400000"/>
          </a:ln>
        </p:spPr>
        <p:txBody>
          <a:bodyPr lIns="19040" tIns="19040" rIns="19040" bIns="19040" anchor="ctr"/>
          <a:lstStyle/>
          <a:p>
            <a:pPr defTabSz="2284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Century Gothic" panose="020B0502020202020204" pitchFamily="34" charset="0"/>
              <a:ea typeface="Roboto Light" panose="02000000000000000000" pitchFamily="2" charset="0"/>
              <a:cs typeface="Roboto Light" panose="02000000000000000000" pitchFamily="2" charset="0"/>
              <a:sym typeface="Gill Sans"/>
            </a:endParaRPr>
          </a:p>
        </p:txBody>
      </p:sp>
      <p:sp>
        <p:nvSpPr>
          <p:cNvPr id="114" name="Shape 2624">
            <a:extLst>
              <a:ext uri="{FF2B5EF4-FFF2-40B4-BE49-F238E27FC236}">
                <a16:creationId xmlns:a16="http://schemas.microsoft.com/office/drawing/2014/main" id="{72F9A70F-9AB6-B64F-8E1D-D253A31B9E5B}"/>
              </a:ext>
            </a:extLst>
          </p:cNvPr>
          <p:cNvSpPr/>
          <p:nvPr/>
        </p:nvSpPr>
        <p:spPr>
          <a:xfrm>
            <a:off x="591241" y="1160414"/>
            <a:ext cx="492130" cy="49212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4">
              <a:lumMod val="60000"/>
              <a:lumOff val="40000"/>
            </a:schemeClr>
          </a:solidFill>
          <a:ln w="12700">
            <a:miter lim="400000"/>
          </a:ln>
        </p:spPr>
        <p:txBody>
          <a:bodyPr lIns="19040" tIns="19040" rIns="19040" bIns="19040" anchor="ctr"/>
          <a:lstStyle/>
          <a:p>
            <a:pPr defTabSz="2284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Century Gothic" panose="020B0502020202020204" pitchFamily="34" charset="0"/>
              <a:ea typeface="Roboto Light" panose="02000000000000000000" pitchFamily="2" charset="0"/>
              <a:cs typeface="Roboto Light" panose="02000000000000000000" pitchFamily="2" charset="0"/>
              <a:sym typeface="Gill Sans"/>
            </a:endParaRPr>
          </a:p>
        </p:txBody>
      </p:sp>
      <p:sp>
        <p:nvSpPr>
          <p:cNvPr id="115" name="Shape 2546">
            <a:extLst>
              <a:ext uri="{FF2B5EF4-FFF2-40B4-BE49-F238E27FC236}">
                <a16:creationId xmlns:a16="http://schemas.microsoft.com/office/drawing/2014/main" id="{D86DA140-634C-3645-BB45-A27F599E41B1}"/>
              </a:ext>
            </a:extLst>
          </p:cNvPr>
          <p:cNvSpPr/>
          <p:nvPr/>
        </p:nvSpPr>
        <p:spPr>
          <a:xfrm>
            <a:off x="5297413" y="6251977"/>
            <a:ext cx="492126" cy="38702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lumMod val="40000"/>
              <a:lumOff val="60000"/>
            </a:schemeClr>
          </a:solidFill>
          <a:ln w="12700">
            <a:miter lim="400000"/>
          </a:ln>
        </p:spPr>
        <p:txBody>
          <a:bodyPr lIns="19040" tIns="19040" rIns="19040" bIns="19040" anchor="ctr"/>
          <a:lstStyle/>
          <a:p>
            <a:pPr defTabSz="2284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Century Gothic" panose="020B0502020202020204" pitchFamily="34" charset="0"/>
              <a:ea typeface="Roboto Light" panose="02000000000000000000" pitchFamily="2" charset="0"/>
              <a:cs typeface="Roboto Light" panose="02000000000000000000" pitchFamily="2" charset="0"/>
              <a:sym typeface="Gill Sans"/>
            </a:endParaRPr>
          </a:p>
        </p:txBody>
      </p:sp>
      <p:sp>
        <p:nvSpPr>
          <p:cNvPr id="116" name="Shape 2772">
            <a:extLst>
              <a:ext uri="{FF2B5EF4-FFF2-40B4-BE49-F238E27FC236}">
                <a16:creationId xmlns:a16="http://schemas.microsoft.com/office/drawing/2014/main" id="{16A1A828-AB85-E74C-8CB5-C4B23A4ABF7F}"/>
              </a:ext>
            </a:extLst>
          </p:cNvPr>
          <p:cNvSpPr/>
          <p:nvPr/>
        </p:nvSpPr>
        <p:spPr>
          <a:xfrm>
            <a:off x="2116161" y="6207240"/>
            <a:ext cx="492126" cy="484311"/>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accent4">
              <a:lumMod val="40000"/>
              <a:lumOff val="60000"/>
            </a:schemeClr>
          </a:solidFill>
          <a:ln w="12700">
            <a:miter lim="400000"/>
          </a:ln>
        </p:spPr>
        <p:txBody>
          <a:bodyPr lIns="19040" tIns="19040" rIns="19040" bIns="19040" anchor="ctr"/>
          <a:lstStyle/>
          <a:p>
            <a:pPr defTabSz="2284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solidFill>
                <a:srgbClr val="FFFFFF"/>
              </a:solidFill>
              <a:effectLst>
                <a:outerShdw blurRad="38100" dist="12700" dir="5400000" rotWithShape="0">
                  <a:srgbClr val="000000">
                    <a:alpha val="50000"/>
                  </a:srgbClr>
                </a:outerShdw>
              </a:effectLst>
              <a:latin typeface="Century Gothic" panose="020B0502020202020204" pitchFamily="34" charset="0"/>
              <a:ea typeface="Lato" panose="020F0502020204030203" pitchFamily="34" charset="0"/>
              <a:cs typeface="Lato" panose="020F0502020204030203" pitchFamily="34" charset="0"/>
              <a:sym typeface="Gill Sans"/>
            </a:endParaRPr>
          </a:p>
        </p:txBody>
      </p:sp>
      <p:sp>
        <p:nvSpPr>
          <p:cNvPr id="117" name="Shape 2556">
            <a:extLst>
              <a:ext uri="{FF2B5EF4-FFF2-40B4-BE49-F238E27FC236}">
                <a16:creationId xmlns:a16="http://schemas.microsoft.com/office/drawing/2014/main" id="{C2E4641E-6455-434B-8E0B-365184F36F0B}"/>
              </a:ext>
            </a:extLst>
          </p:cNvPr>
          <p:cNvSpPr/>
          <p:nvPr/>
        </p:nvSpPr>
        <p:spPr>
          <a:xfrm>
            <a:off x="6804116" y="1289575"/>
            <a:ext cx="492261" cy="49225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accent4">
              <a:lumMod val="40000"/>
              <a:lumOff val="60000"/>
            </a:schemeClr>
          </a:solidFill>
          <a:ln w="12700">
            <a:miter lim="400000"/>
          </a:ln>
        </p:spPr>
        <p:txBody>
          <a:bodyPr lIns="19040" tIns="19040" rIns="19040" bIns="19040" anchor="ctr"/>
          <a:lstStyle/>
          <a:p>
            <a:pPr defTabSz="2284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Century Gothic" panose="020B0502020202020204" pitchFamily="34" charset="0"/>
              <a:sym typeface="Gill Sans"/>
            </a:endParaRPr>
          </a:p>
        </p:txBody>
      </p:sp>
      <p:pic>
        <p:nvPicPr>
          <p:cNvPr id="4" name="Picture 3">
            <a:extLst>
              <a:ext uri="{FF2B5EF4-FFF2-40B4-BE49-F238E27FC236}">
                <a16:creationId xmlns:a16="http://schemas.microsoft.com/office/drawing/2014/main" id="{4A1D3E83-A912-913C-13E6-FA86324F3098}"/>
              </a:ext>
            </a:extLst>
          </p:cNvPr>
          <p:cNvPicPr>
            <a:picLocks noChangeAspect="1"/>
          </p:cNvPicPr>
          <p:nvPr/>
        </p:nvPicPr>
        <p:blipFill>
          <a:blip r:embed="rId3"/>
          <a:stretch>
            <a:fillRect/>
          </a:stretch>
        </p:blipFill>
        <p:spPr>
          <a:xfrm>
            <a:off x="9443927" y="1968981"/>
            <a:ext cx="1548115" cy="1182419"/>
          </a:xfrm>
          <a:prstGeom prst="rect">
            <a:avLst/>
          </a:prstGeom>
        </p:spPr>
      </p:pic>
      <p:pic>
        <p:nvPicPr>
          <p:cNvPr id="5" name="Picture 4">
            <a:extLst>
              <a:ext uri="{FF2B5EF4-FFF2-40B4-BE49-F238E27FC236}">
                <a16:creationId xmlns:a16="http://schemas.microsoft.com/office/drawing/2014/main" id="{D5961A92-9C02-FCE6-193C-91F2B4B0E295}"/>
              </a:ext>
            </a:extLst>
          </p:cNvPr>
          <p:cNvPicPr>
            <a:picLocks noChangeAspect="1"/>
          </p:cNvPicPr>
          <p:nvPr/>
        </p:nvPicPr>
        <p:blipFill>
          <a:blip r:embed="rId4"/>
          <a:stretch>
            <a:fillRect/>
          </a:stretch>
        </p:blipFill>
        <p:spPr>
          <a:xfrm>
            <a:off x="9869540" y="2952820"/>
            <a:ext cx="451026" cy="390076"/>
          </a:xfrm>
          <a:prstGeom prst="rect">
            <a:avLst/>
          </a:prstGeom>
        </p:spPr>
      </p:pic>
      <p:pic>
        <p:nvPicPr>
          <p:cNvPr id="6" name="Picture 5">
            <a:extLst>
              <a:ext uri="{FF2B5EF4-FFF2-40B4-BE49-F238E27FC236}">
                <a16:creationId xmlns:a16="http://schemas.microsoft.com/office/drawing/2014/main" id="{87C92813-B750-EF3B-DC0A-08875500BE2C}"/>
              </a:ext>
            </a:extLst>
          </p:cNvPr>
          <p:cNvPicPr>
            <a:picLocks noChangeAspect="1"/>
          </p:cNvPicPr>
          <p:nvPr/>
        </p:nvPicPr>
        <p:blipFill>
          <a:blip r:embed="rId5"/>
          <a:stretch>
            <a:fillRect/>
          </a:stretch>
        </p:blipFill>
        <p:spPr>
          <a:xfrm>
            <a:off x="10048474" y="3327706"/>
            <a:ext cx="130208" cy="1231178"/>
          </a:xfrm>
          <a:prstGeom prst="rect">
            <a:avLst/>
          </a:prstGeom>
        </p:spPr>
      </p:pic>
      <p:sp>
        <p:nvSpPr>
          <p:cNvPr id="8" name="TextBox 7">
            <a:extLst>
              <a:ext uri="{FF2B5EF4-FFF2-40B4-BE49-F238E27FC236}">
                <a16:creationId xmlns:a16="http://schemas.microsoft.com/office/drawing/2014/main" id="{EAA7572D-DE40-F003-BB84-6EC713081E4E}"/>
              </a:ext>
            </a:extLst>
          </p:cNvPr>
          <p:cNvSpPr txBox="1"/>
          <p:nvPr/>
        </p:nvSpPr>
        <p:spPr>
          <a:xfrm>
            <a:off x="4710010" y="3164158"/>
            <a:ext cx="1553273" cy="292312"/>
          </a:xfrm>
          <a:prstGeom prst="rect">
            <a:avLst/>
          </a:prstGeom>
          <a:noFill/>
        </p:spPr>
        <p:txBody>
          <a:bodyPr wrap="square">
            <a:spAutoFit/>
          </a:bodyPr>
          <a:lstStyle/>
          <a:p>
            <a:pPr algn="ctr" defTabSz="914126">
              <a:defRPr/>
            </a:pPr>
            <a:r>
              <a:rPr lang="en-US" sz="1300" b="1" dirty="0">
                <a:latin typeface="Times New Roman" panose="02020603050405020304" pitchFamily="18" charset="0"/>
                <a:ea typeface="Lato" panose="020F0502020204030203" pitchFamily="34" charset="0"/>
                <a:cs typeface="Times New Roman" panose="02020603050405020304" pitchFamily="18" charset="0"/>
              </a:rPr>
              <a:t>1 November 2023</a:t>
            </a:r>
          </a:p>
        </p:txBody>
      </p:sp>
      <p:pic>
        <p:nvPicPr>
          <p:cNvPr id="9" name="Picture 8">
            <a:extLst>
              <a:ext uri="{FF2B5EF4-FFF2-40B4-BE49-F238E27FC236}">
                <a16:creationId xmlns:a16="http://schemas.microsoft.com/office/drawing/2014/main" id="{213C1A88-A264-9705-6DB1-AC6779BDE98E}"/>
              </a:ext>
            </a:extLst>
          </p:cNvPr>
          <p:cNvPicPr>
            <a:picLocks noChangeAspect="1"/>
          </p:cNvPicPr>
          <p:nvPr/>
        </p:nvPicPr>
        <p:blipFill>
          <a:blip r:embed="rId6"/>
          <a:stretch>
            <a:fillRect/>
          </a:stretch>
        </p:blipFill>
        <p:spPr>
          <a:xfrm>
            <a:off x="7821534" y="4860613"/>
            <a:ext cx="1554210" cy="1176324"/>
          </a:xfrm>
          <a:prstGeom prst="rect">
            <a:avLst/>
          </a:prstGeom>
        </p:spPr>
      </p:pic>
      <p:pic>
        <p:nvPicPr>
          <p:cNvPr id="10" name="Picture 9">
            <a:extLst>
              <a:ext uri="{FF2B5EF4-FFF2-40B4-BE49-F238E27FC236}">
                <a16:creationId xmlns:a16="http://schemas.microsoft.com/office/drawing/2014/main" id="{67CF5DD5-9CC9-8019-FD83-1E28716C7180}"/>
              </a:ext>
            </a:extLst>
          </p:cNvPr>
          <p:cNvPicPr>
            <a:picLocks noChangeAspect="1"/>
          </p:cNvPicPr>
          <p:nvPr/>
        </p:nvPicPr>
        <p:blipFill>
          <a:blip r:embed="rId7"/>
          <a:stretch>
            <a:fillRect/>
          </a:stretch>
        </p:blipFill>
        <p:spPr>
          <a:xfrm>
            <a:off x="8382866" y="4551828"/>
            <a:ext cx="444931" cy="390076"/>
          </a:xfrm>
          <a:prstGeom prst="rect">
            <a:avLst/>
          </a:prstGeom>
        </p:spPr>
      </p:pic>
      <p:pic>
        <p:nvPicPr>
          <p:cNvPr id="11" name="Picture 10">
            <a:extLst>
              <a:ext uri="{FF2B5EF4-FFF2-40B4-BE49-F238E27FC236}">
                <a16:creationId xmlns:a16="http://schemas.microsoft.com/office/drawing/2014/main" id="{A8A4537F-8AA6-FCED-DAE7-5A6A8A59DC2A}"/>
              </a:ext>
            </a:extLst>
          </p:cNvPr>
          <p:cNvPicPr>
            <a:picLocks noChangeAspect="1"/>
          </p:cNvPicPr>
          <p:nvPr/>
        </p:nvPicPr>
        <p:blipFill>
          <a:blip r:embed="rId8"/>
          <a:stretch>
            <a:fillRect/>
          </a:stretch>
        </p:blipFill>
        <p:spPr>
          <a:xfrm>
            <a:off x="8565159" y="3641837"/>
            <a:ext cx="86795" cy="1057497"/>
          </a:xfrm>
          <a:prstGeom prst="rect">
            <a:avLst/>
          </a:prstGeom>
        </p:spPr>
      </p:pic>
      <p:sp>
        <p:nvSpPr>
          <p:cNvPr id="13" name="Shape 2772">
            <a:extLst>
              <a:ext uri="{FF2B5EF4-FFF2-40B4-BE49-F238E27FC236}">
                <a16:creationId xmlns:a16="http://schemas.microsoft.com/office/drawing/2014/main" id="{3AE0BDCA-E365-C3D9-606B-FB231751A985}"/>
              </a:ext>
            </a:extLst>
          </p:cNvPr>
          <p:cNvSpPr/>
          <p:nvPr/>
        </p:nvSpPr>
        <p:spPr>
          <a:xfrm>
            <a:off x="8405891" y="6199426"/>
            <a:ext cx="492126" cy="49212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accent4">
              <a:lumMod val="40000"/>
              <a:lumOff val="60000"/>
            </a:schemeClr>
          </a:solidFill>
          <a:ln w="12700">
            <a:miter lim="400000"/>
          </a:ln>
        </p:spPr>
        <p:txBody>
          <a:bodyPr lIns="19040" tIns="19040" rIns="19040" bIns="19040" anchor="ctr"/>
          <a:lstStyle/>
          <a:p>
            <a:pPr defTabSz="2284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solidFill>
                <a:srgbClr val="FFFFFF"/>
              </a:solidFill>
              <a:effectLst>
                <a:outerShdw blurRad="38100" dist="12700" dir="5400000" rotWithShape="0">
                  <a:srgbClr val="000000">
                    <a:alpha val="50000"/>
                  </a:srgbClr>
                </a:outerShdw>
              </a:effectLst>
              <a:latin typeface="Century Gothic" panose="020B0502020202020204" pitchFamily="34" charset="0"/>
              <a:ea typeface="Lato" panose="020F0502020204030203" pitchFamily="34" charset="0"/>
              <a:cs typeface="Lato" panose="020F0502020204030203" pitchFamily="34" charset="0"/>
              <a:sym typeface="Gill Sans"/>
            </a:endParaRPr>
          </a:p>
        </p:txBody>
      </p:sp>
      <p:sp>
        <p:nvSpPr>
          <p:cNvPr id="14" name="Shape 2624">
            <a:extLst>
              <a:ext uri="{FF2B5EF4-FFF2-40B4-BE49-F238E27FC236}">
                <a16:creationId xmlns:a16="http://schemas.microsoft.com/office/drawing/2014/main" id="{FDD077D7-F4C6-E189-D19F-91CDE91B2A58}"/>
              </a:ext>
            </a:extLst>
          </p:cNvPr>
          <p:cNvSpPr/>
          <p:nvPr/>
        </p:nvSpPr>
        <p:spPr>
          <a:xfrm>
            <a:off x="9932617" y="1256965"/>
            <a:ext cx="492130" cy="49212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accent4">
              <a:lumMod val="40000"/>
              <a:lumOff val="60000"/>
            </a:schemeClr>
          </a:solidFill>
          <a:ln w="12700">
            <a:miter lim="400000"/>
          </a:ln>
        </p:spPr>
        <p:txBody>
          <a:bodyPr lIns="19040" tIns="19040" rIns="19040" bIns="19040" anchor="ctr"/>
          <a:lstStyle/>
          <a:p>
            <a:pPr defTabSz="2284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Century Gothic" panose="020B0502020202020204" pitchFamily="34" charset="0"/>
              <a:ea typeface="Roboto Light" panose="02000000000000000000" pitchFamily="2" charset="0"/>
              <a:cs typeface="Roboto Light" panose="02000000000000000000" pitchFamily="2" charset="0"/>
              <a:sym typeface="Gill Sans"/>
            </a:endParaRPr>
          </a:p>
        </p:txBody>
      </p:sp>
      <p:sp>
        <p:nvSpPr>
          <p:cNvPr id="15" name="Triangle 64">
            <a:extLst>
              <a:ext uri="{FF2B5EF4-FFF2-40B4-BE49-F238E27FC236}">
                <a16:creationId xmlns:a16="http://schemas.microsoft.com/office/drawing/2014/main" id="{69F22555-31DF-11A1-6345-622D5BD29EEA}"/>
              </a:ext>
            </a:extLst>
          </p:cNvPr>
          <p:cNvSpPr/>
          <p:nvPr/>
        </p:nvSpPr>
        <p:spPr>
          <a:xfrm>
            <a:off x="11077752" y="4527091"/>
            <a:ext cx="449879" cy="38782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900" dirty="0">
              <a:solidFill>
                <a:srgbClr val="FCF5E5"/>
              </a:solidFill>
              <a:latin typeface="Century Gothic" panose="020B0502020202020204" pitchFamily="34" charset="0"/>
            </a:endParaRPr>
          </a:p>
        </p:txBody>
      </p:sp>
      <p:cxnSp>
        <p:nvCxnSpPr>
          <p:cNvPr id="16" name="Straight Connector 15">
            <a:extLst>
              <a:ext uri="{FF2B5EF4-FFF2-40B4-BE49-F238E27FC236}">
                <a16:creationId xmlns:a16="http://schemas.microsoft.com/office/drawing/2014/main" id="{091A6A52-5C51-6164-6086-8BB625E997FC}"/>
              </a:ext>
            </a:extLst>
          </p:cNvPr>
          <p:cNvCxnSpPr>
            <a:cxnSpLocks/>
          </p:cNvCxnSpPr>
          <p:nvPr/>
        </p:nvCxnSpPr>
        <p:spPr>
          <a:xfrm flipV="1">
            <a:off x="11302691" y="3663274"/>
            <a:ext cx="0" cy="950342"/>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19" name="Rounded Rectangle 63">
            <a:extLst>
              <a:ext uri="{FF2B5EF4-FFF2-40B4-BE49-F238E27FC236}">
                <a16:creationId xmlns:a16="http://schemas.microsoft.com/office/drawing/2014/main" id="{83F92490-0E0D-F677-4E0C-7774D31A79B8}"/>
              </a:ext>
            </a:extLst>
          </p:cNvPr>
          <p:cNvSpPr/>
          <p:nvPr/>
        </p:nvSpPr>
        <p:spPr>
          <a:xfrm>
            <a:off x="10543617" y="4881949"/>
            <a:ext cx="1553274" cy="1179997"/>
          </a:xfrm>
          <a:prstGeom prst="roundRect">
            <a:avLst>
              <a:gd name="adj" fmla="val 1338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300" b="1" dirty="0">
                <a:solidFill>
                  <a:srgbClr val="231B23"/>
                </a:solidFill>
                <a:latin typeface="Times New Roman" panose="02020603050405020304" pitchFamily="18" charset="0"/>
                <a:cs typeface="Times New Roman" panose="02020603050405020304" pitchFamily="18" charset="0"/>
              </a:rPr>
              <a:t>Project Close-Out Phase</a:t>
            </a:r>
          </a:p>
        </p:txBody>
      </p:sp>
      <p:sp>
        <p:nvSpPr>
          <p:cNvPr id="20" name="Shape 2617">
            <a:extLst>
              <a:ext uri="{FF2B5EF4-FFF2-40B4-BE49-F238E27FC236}">
                <a16:creationId xmlns:a16="http://schemas.microsoft.com/office/drawing/2014/main" id="{1EE83BFD-E5F7-3D42-966F-7580FCBE9FB5}"/>
              </a:ext>
            </a:extLst>
          </p:cNvPr>
          <p:cNvSpPr/>
          <p:nvPr/>
        </p:nvSpPr>
        <p:spPr>
          <a:xfrm>
            <a:off x="11009458" y="6165125"/>
            <a:ext cx="492131" cy="402693"/>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4">
              <a:lumMod val="40000"/>
              <a:lumOff val="60000"/>
            </a:schemeClr>
          </a:solidFill>
          <a:ln w="12700">
            <a:miter lim="400000"/>
          </a:ln>
        </p:spPr>
        <p:txBody>
          <a:bodyPr lIns="19040" tIns="19040" rIns="19040" bIns="19040" anchor="ctr"/>
          <a:lstStyle/>
          <a:p>
            <a:pPr defTabSz="2284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rgbClr val="FFFFFF"/>
              </a:solidFill>
              <a:effectLst>
                <a:outerShdw blurRad="38100" dist="12700" dir="5400000" rotWithShape="0">
                  <a:srgbClr val="000000">
                    <a:alpha val="50000"/>
                  </a:srgbClr>
                </a:outerShdw>
              </a:effectLst>
              <a:latin typeface="Century Gothic" panose="020B0502020202020204" pitchFamily="34" charset="0"/>
              <a:ea typeface="Roboto Light" panose="02000000000000000000" pitchFamily="2" charset="0"/>
              <a:cs typeface="Roboto Light" panose="02000000000000000000" pitchFamily="2" charset="0"/>
              <a:sym typeface="Gill Sans"/>
            </a:endParaRPr>
          </a:p>
        </p:txBody>
      </p:sp>
      <p:sp>
        <p:nvSpPr>
          <p:cNvPr id="22" name="TextBox 21">
            <a:extLst>
              <a:ext uri="{FF2B5EF4-FFF2-40B4-BE49-F238E27FC236}">
                <a16:creationId xmlns:a16="http://schemas.microsoft.com/office/drawing/2014/main" id="{D3E9CC5E-8392-93BE-9F82-581CDA62D459}"/>
              </a:ext>
            </a:extLst>
          </p:cNvPr>
          <p:cNvSpPr txBox="1"/>
          <p:nvPr/>
        </p:nvSpPr>
        <p:spPr>
          <a:xfrm>
            <a:off x="4767104" y="5157529"/>
            <a:ext cx="1554210" cy="692317"/>
          </a:xfrm>
          <a:prstGeom prst="rect">
            <a:avLst/>
          </a:prstGeom>
          <a:noFill/>
        </p:spPr>
        <p:txBody>
          <a:bodyPr wrap="square">
            <a:spAutoFit/>
          </a:bodyPr>
          <a:lstStyle/>
          <a:p>
            <a:pPr defTabSz="914126">
              <a:defRPr/>
            </a:pPr>
            <a:r>
              <a:rPr lang="en-IN" sz="1300" b="1" dirty="0">
                <a:solidFill>
                  <a:srgbClr val="231B23"/>
                </a:solidFill>
                <a:latin typeface="Times New Roman" panose="02020603050405020304" pitchFamily="18" charset="0"/>
                <a:cs typeface="Times New Roman" panose="02020603050405020304" pitchFamily="18" charset="0"/>
              </a:rPr>
              <a:t>Development Phase &amp; Testing Phase</a:t>
            </a:r>
          </a:p>
        </p:txBody>
      </p:sp>
      <p:sp>
        <p:nvSpPr>
          <p:cNvPr id="24" name="TextBox 23">
            <a:extLst>
              <a:ext uri="{FF2B5EF4-FFF2-40B4-BE49-F238E27FC236}">
                <a16:creationId xmlns:a16="http://schemas.microsoft.com/office/drawing/2014/main" id="{928A259A-99BC-ACDE-BFD6-06345C51D496}"/>
              </a:ext>
            </a:extLst>
          </p:cNvPr>
          <p:cNvSpPr txBox="1"/>
          <p:nvPr/>
        </p:nvSpPr>
        <p:spPr>
          <a:xfrm>
            <a:off x="8154429" y="5187638"/>
            <a:ext cx="1373684" cy="523084"/>
          </a:xfrm>
          <a:prstGeom prst="rect">
            <a:avLst/>
          </a:prstGeom>
          <a:noFill/>
        </p:spPr>
        <p:txBody>
          <a:bodyPr wrap="square">
            <a:spAutoFit/>
          </a:bodyPr>
          <a:lstStyle/>
          <a:p>
            <a:pPr defTabSz="914126">
              <a:defRPr/>
            </a:pPr>
            <a:r>
              <a:rPr lang="en-IN" sz="1400" b="1" dirty="0">
                <a:solidFill>
                  <a:srgbClr val="231B23"/>
                </a:solidFill>
                <a:latin typeface="Times New Roman" panose="02020603050405020304" pitchFamily="18" charset="0"/>
                <a:cs typeface="Times New Roman" panose="02020603050405020304" pitchFamily="18" charset="0"/>
              </a:rPr>
              <a:t>Client Presentation</a:t>
            </a:r>
          </a:p>
        </p:txBody>
      </p:sp>
      <p:sp>
        <p:nvSpPr>
          <p:cNvPr id="26" name="TextBox 25">
            <a:extLst>
              <a:ext uri="{FF2B5EF4-FFF2-40B4-BE49-F238E27FC236}">
                <a16:creationId xmlns:a16="http://schemas.microsoft.com/office/drawing/2014/main" id="{3AF8A741-1698-B58E-C7BE-1211898B4F31}"/>
              </a:ext>
            </a:extLst>
          </p:cNvPr>
          <p:cNvSpPr txBox="1"/>
          <p:nvPr/>
        </p:nvSpPr>
        <p:spPr>
          <a:xfrm>
            <a:off x="9576794" y="2022784"/>
            <a:ext cx="1323668" cy="692317"/>
          </a:xfrm>
          <a:prstGeom prst="rect">
            <a:avLst/>
          </a:prstGeom>
          <a:noFill/>
        </p:spPr>
        <p:txBody>
          <a:bodyPr wrap="square">
            <a:spAutoFit/>
          </a:bodyPr>
          <a:lstStyle/>
          <a:p>
            <a:pPr defTabSz="914126">
              <a:defRPr/>
            </a:pPr>
            <a:r>
              <a:rPr lang="en-IN" sz="1300" b="1" dirty="0">
                <a:solidFill>
                  <a:srgbClr val="231B23"/>
                </a:solidFill>
                <a:latin typeface="Times New Roman" panose="02020603050405020304" pitchFamily="18" charset="0"/>
                <a:cs typeface="Times New Roman" panose="02020603050405020304" pitchFamily="18" charset="0"/>
              </a:rPr>
              <a:t>Handover of the Deliverables Phase</a:t>
            </a:r>
          </a:p>
        </p:txBody>
      </p:sp>
      <p:sp>
        <p:nvSpPr>
          <p:cNvPr id="28" name="TextBox 27">
            <a:extLst>
              <a:ext uri="{FF2B5EF4-FFF2-40B4-BE49-F238E27FC236}">
                <a16:creationId xmlns:a16="http://schemas.microsoft.com/office/drawing/2014/main" id="{63028320-149A-3E59-8570-8943E4954310}"/>
              </a:ext>
            </a:extLst>
          </p:cNvPr>
          <p:cNvSpPr txBox="1"/>
          <p:nvPr/>
        </p:nvSpPr>
        <p:spPr>
          <a:xfrm>
            <a:off x="10517281" y="3160320"/>
            <a:ext cx="1904826" cy="307697"/>
          </a:xfrm>
          <a:prstGeom prst="rect">
            <a:avLst/>
          </a:prstGeom>
          <a:noFill/>
        </p:spPr>
        <p:txBody>
          <a:bodyPr wrap="square">
            <a:spAutoFit/>
          </a:bodyPr>
          <a:lstStyle/>
          <a:p>
            <a:pPr defTabSz="914126">
              <a:defRPr/>
            </a:pPr>
            <a:r>
              <a:rPr lang="en-IN" sz="1400" b="1" dirty="0">
                <a:latin typeface="Times New Roman" panose="02020603050405020304" pitchFamily="18" charset="0"/>
                <a:cs typeface="Times New Roman" panose="02020603050405020304" pitchFamily="18" charset="0"/>
              </a:rPr>
              <a:t>13 December 2023</a:t>
            </a:r>
          </a:p>
        </p:txBody>
      </p:sp>
    </p:spTree>
    <p:extLst>
      <p:ext uri="{BB962C8B-B14F-4D97-AF65-F5344CB8AC3E}">
        <p14:creationId xmlns:p14="http://schemas.microsoft.com/office/powerpoint/2010/main" val="309869512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E9A048-CB37-3B9D-D1D6-A613DDBB3975}"/>
              </a:ext>
            </a:extLst>
          </p:cNvPr>
          <p:cNvPicPr>
            <a:picLocks noGrp="1" noChangeAspect="1"/>
          </p:cNvPicPr>
          <p:nvPr>
            <p:ph sz="half" idx="1"/>
          </p:nvPr>
        </p:nvPicPr>
        <p:blipFill>
          <a:blip r:embed="rId2"/>
          <a:stretch>
            <a:fillRect/>
          </a:stretch>
        </p:blipFill>
        <p:spPr>
          <a:xfrm>
            <a:off x="1065212" y="1348996"/>
            <a:ext cx="5257800" cy="2918203"/>
          </a:xfrm>
          <a:prstGeom prst="rect">
            <a:avLst/>
          </a:prstGeom>
        </p:spPr>
      </p:pic>
      <p:pic>
        <p:nvPicPr>
          <p:cNvPr id="6" name="Content Placeholder 5">
            <a:extLst>
              <a:ext uri="{FF2B5EF4-FFF2-40B4-BE49-F238E27FC236}">
                <a16:creationId xmlns:a16="http://schemas.microsoft.com/office/drawing/2014/main" id="{FFC6655F-974D-3493-DA46-40F346816E52}"/>
              </a:ext>
            </a:extLst>
          </p:cNvPr>
          <p:cNvPicPr>
            <a:picLocks noGrp="1" noChangeAspect="1"/>
          </p:cNvPicPr>
          <p:nvPr>
            <p:ph sz="half" idx="2"/>
          </p:nvPr>
        </p:nvPicPr>
        <p:blipFill>
          <a:blip r:embed="rId3"/>
          <a:stretch>
            <a:fillRect/>
          </a:stretch>
        </p:blipFill>
        <p:spPr>
          <a:xfrm>
            <a:off x="6551612" y="4114800"/>
            <a:ext cx="4648200" cy="2537829"/>
          </a:xfrm>
          <a:prstGeom prst="rect">
            <a:avLst/>
          </a:prstGeom>
        </p:spPr>
      </p:pic>
      <p:sp>
        <p:nvSpPr>
          <p:cNvPr id="7" name="TextBox 6">
            <a:extLst>
              <a:ext uri="{FF2B5EF4-FFF2-40B4-BE49-F238E27FC236}">
                <a16:creationId xmlns:a16="http://schemas.microsoft.com/office/drawing/2014/main" id="{CD722CD3-EFDD-1928-07FD-A3CEAE715F0C}"/>
              </a:ext>
            </a:extLst>
          </p:cNvPr>
          <p:cNvSpPr txBox="1"/>
          <p:nvPr/>
        </p:nvSpPr>
        <p:spPr>
          <a:xfrm>
            <a:off x="6627812" y="1348997"/>
            <a:ext cx="3657600" cy="2062103"/>
          </a:xfrm>
          <a:prstGeom prst="rect">
            <a:avLst/>
          </a:prstGeom>
          <a:noFill/>
        </p:spPr>
        <p:txBody>
          <a:bodyPr wrap="square" rtlCol="0">
            <a:spAutoFit/>
          </a:bodyPr>
          <a:lstStyle/>
          <a:p>
            <a:pPr marL="285750" indent="-285750" algn="just">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This dataset comprises records of criminal incidents within the City of Los Angeles dating back to the year 2020.</a:t>
            </a:r>
          </a:p>
          <a:p>
            <a:pPr marL="285750" indent="-285750" algn="just">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It contains a total of 788,768 data records, encompassing 10 qualitative variables and 18 quantitative variables.</a:t>
            </a:r>
            <a:endParaRPr lang="en-US"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BE1BF69-953D-4A09-CB7E-DBCF53E76F00}"/>
              </a:ext>
            </a:extLst>
          </p:cNvPr>
          <p:cNvSpPr txBox="1"/>
          <p:nvPr/>
        </p:nvSpPr>
        <p:spPr>
          <a:xfrm>
            <a:off x="1217612" y="4419600"/>
            <a:ext cx="4648200" cy="1569660"/>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A</a:t>
            </a:r>
            <a:r>
              <a:rPr lang="en-US" sz="1600" b="0" i="0" dirty="0">
                <a:effectLst/>
                <a:latin typeface="Arial" panose="020B0604020202020204" pitchFamily="34" charset="0"/>
                <a:cs typeface="Arial" panose="020B0604020202020204" pitchFamily="34" charset="0"/>
              </a:rPr>
              <a:t> comprehensive Data Dictionary for a deep understanding of our dataset. This valuable resource offers detailed descriptions of each data attribute, making it easier to interpret and analyze the data.</a:t>
            </a:r>
            <a:endParaRPr lang="en-US" sz="1600" dirty="0">
              <a:latin typeface="Arial" panose="020B0604020202020204" pitchFamily="34" charset="0"/>
              <a:cs typeface="Arial" panose="020B0604020202020204" pitchFamily="34" charset="0"/>
            </a:endParaRPr>
          </a:p>
          <a:p>
            <a:pPr algn="just"/>
            <a:endParaRPr lang="en-US" sz="1600" dirty="0"/>
          </a:p>
        </p:txBody>
      </p:sp>
      <p:sp>
        <p:nvSpPr>
          <p:cNvPr id="10" name="TextBox 9">
            <a:extLst>
              <a:ext uri="{FF2B5EF4-FFF2-40B4-BE49-F238E27FC236}">
                <a16:creationId xmlns:a16="http://schemas.microsoft.com/office/drawing/2014/main" id="{54E2F890-477F-AB9F-DD1C-F209F5823533}"/>
              </a:ext>
            </a:extLst>
          </p:cNvPr>
          <p:cNvSpPr txBox="1"/>
          <p:nvPr/>
        </p:nvSpPr>
        <p:spPr>
          <a:xfrm>
            <a:off x="989012" y="304800"/>
            <a:ext cx="10820400" cy="707886"/>
          </a:xfrm>
          <a:prstGeom prst="rect">
            <a:avLst/>
          </a:prstGeom>
          <a:noFill/>
        </p:spPr>
        <p:txBody>
          <a:bodyPr wrap="square" rtlCol="0">
            <a:spAutoFit/>
          </a:bodyPr>
          <a:lstStyle/>
          <a:p>
            <a:pPr algn="ctr"/>
            <a:r>
              <a:rPr lang="en-US" sz="4000" b="1" dirty="0">
                <a:latin typeface="Algerian" panose="04020705040A02060702" pitchFamily="82" charset="0"/>
              </a:rPr>
              <a:t> REQUIREMENT PHASE</a:t>
            </a:r>
            <a:endParaRPr lang="en-US" sz="4000" dirty="0"/>
          </a:p>
        </p:txBody>
      </p:sp>
      <p:pic>
        <p:nvPicPr>
          <p:cNvPr id="11" name="Picture 10">
            <a:extLst>
              <a:ext uri="{FF2B5EF4-FFF2-40B4-BE49-F238E27FC236}">
                <a16:creationId xmlns:a16="http://schemas.microsoft.com/office/drawing/2014/main" id="{E5A77343-A067-F843-160A-43194D54E25D}"/>
              </a:ext>
            </a:extLst>
          </p:cNvPr>
          <p:cNvPicPr>
            <a:picLocks noChangeAspect="1"/>
          </p:cNvPicPr>
          <p:nvPr/>
        </p:nvPicPr>
        <p:blipFill>
          <a:blip r:embed="rId4"/>
          <a:stretch>
            <a:fillRect/>
          </a:stretch>
        </p:blipFill>
        <p:spPr>
          <a:xfrm>
            <a:off x="2752531" y="304800"/>
            <a:ext cx="789181" cy="784697"/>
          </a:xfrm>
          <a:prstGeom prst="rect">
            <a:avLst/>
          </a:prstGeom>
        </p:spPr>
      </p:pic>
    </p:spTree>
    <p:extLst>
      <p:ext uri="{BB962C8B-B14F-4D97-AF65-F5344CB8AC3E}">
        <p14:creationId xmlns:p14="http://schemas.microsoft.com/office/powerpoint/2010/main" val="22261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C308-0EF9-F354-9B78-81A423E063E0}"/>
              </a:ext>
            </a:extLst>
          </p:cNvPr>
          <p:cNvSpPr>
            <a:spLocks noGrp="1"/>
          </p:cNvSpPr>
          <p:nvPr>
            <p:ph type="title"/>
          </p:nvPr>
        </p:nvSpPr>
        <p:spPr>
          <a:xfrm>
            <a:off x="1218883" y="152400"/>
            <a:ext cx="10360501" cy="944563"/>
          </a:xfrm>
        </p:spPr>
        <p:txBody>
          <a:bodyPr anchor="ctr">
            <a:normAutofit/>
          </a:bodyPr>
          <a:lstStyle/>
          <a:p>
            <a:pPr algn="ctr"/>
            <a:r>
              <a:rPr lang="en-US" sz="4400" b="1" dirty="0">
                <a:latin typeface="Algerian" panose="04020705040A02060702" pitchFamily="82" charset="0"/>
              </a:rPr>
              <a:t>DESIGN PHASE - DATA CLEANING</a:t>
            </a:r>
          </a:p>
        </p:txBody>
      </p:sp>
      <p:pic>
        <p:nvPicPr>
          <p:cNvPr id="6" name="Content Placeholder 5">
            <a:extLst>
              <a:ext uri="{FF2B5EF4-FFF2-40B4-BE49-F238E27FC236}">
                <a16:creationId xmlns:a16="http://schemas.microsoft.com/office/drawing/2014/main" id="{546D03A2-9A7E-FBCC-76AC-D57E0575CF4A}"/>
              </a:ext>
            </a:extLst>
          </p:cNvPr>
          <p:cNvPicPr>
            <a:picLocks noGrp="1" noChangeAspect="1"/>
          </p:cNvPicPr>
          <p:nvPr>
            <p:ph sz="half" idx="2"/>
          </p:nvPr>
        </p:nvPicPr>
        <p:blipFill>
          <a:blip r:embed="rId2"/>
          <a:stretch>
            <a:fillRect/>
          </a:stretch>
        </p:blipFill>
        <p:spPr>
          <a:xfrm>
            <a:off x="6856412" y="2419434"/>
            <a:ext cx="4334632" cy="2402032"/>
          </a:xfrm>
          <a:prstGeom prst="rect">
            <a:avLst/>
          </a:prstGeom>
        </p:spPr>
      </p:pic>
      <p:pic>
        <p:nvPicPr>
          <p:cNvPr id="5" name="Content Placeholder 4">
            <a:extLst>
              <a:ext uri="{FF2B5EF4-FFF2-40B4-BE49-F238E27FC236}">
                <a16:creationId xmlns:a16="http://schemas.microsoft.com/office/drawing/2014/main" id="{AAD96152-3EC7-784E-8668-40147B2B932B}"/>
              </a:ext>
            </a:extLst>
          </p:cNvPr>
          <p:cNvPicPr>
            <a:picLocks noGrp="1" noChangeAspect="1"/>
          </p:cNvPicPr>
          <p:nvPr>
            <p:ph sz="half" idx="1"/>
          </p:nvPr>
        </p:nvPicPr>
        <p:blipFill>
          <a:blip r:embed="rId3"/>
          <a:stretch>
            <a:fillRect/>
          </a:stretch>
        </p:blipFill>
        <p:spPr>
          <a:xfrm>
            <a:off x="1218883" y="2419435"/>
            <a:ext cx="4676037" cy="4057566"/>
          </a:xfrm>
          <a:prstGeom prst="rect">
            <a:avLst/>
          </a:prstGeom>
        </p:spPr>
      </p:pic>
      <p:pic>
        <p:nvPicPr>
          <p:cNvPr id="7" name="Picture 6">
            <a:extLst>
              <a:ext uri="{FF2B5EF4-FFF2-40B4-BE49-F238E27FC236}">
                <a16:creationId xmlns:a16="http://schemas.microsoft.com/office/drawing/2014/main" id="{06D4847B-DED2-DD2E-AFF2-BCFD340205D6}"/>
              </a:ext>
            </a:extLst>
          </p:cNvPr>
          <p:cNvPicPr>
            <a:picLocks noChangeAspect="1"/>
          </p:cNvPicPr>
          <p:nvPr/>
        </p:nvPicPr>
        <p:blipFill>
          <a:blip r:embed="rId4"/>
          <a:stretch>
            <a:fillRect/>
          </a:stretch>
        </p:blipFill>
        <p:spPr>
          <a:xfrm>
            <a:off x="9599870" y="4343400"/>
            <a:ext cx="2383743" cy="2176461"/>
          </a:xfrm>
          <a:prstGeom prst="rect">
            <a:avLst/>
          </a:prstGeom>
        </p:spPr>
      </p:pic>
      <p:sp>
        <p:nvSpPr>
          <p:cNvPr id="8" name="TextBox 7">
            <a:extLst>
              <a:ext uri="{FF2B5EF4-FFF2-40B4-BE49-F238E27FC236}">
                <a16:creationId xmlns:a16="http://schemas.microsoft.com/office/drawing/2014/main" id="{348370B7-594E-0531-F0A8-1EFC8DE3394B}"/>
              </a:ext>
            </a:extLst>
          </p:cNvPr>
          <p:cNvSpPr txBox="1"/>
          <p:nvPr/>
        </p:nvSpPr>
        <p:spPr>
          <a:xfrm>
            <a:off x="1141412" y="1310436"/>
            <a:ext cx="4676037" cy="1323439"/>
          </a:xfrm>
          <a:prstGeom prst="rect">
            <a:avLst/>
          </a:prstGeom>
          <a:noFill/>
        </p:spPr>
        <p:txBody>
          <a:bodyPr wrap="square" rtlCol="0">
            <a:spAutoFit/>
          </a:bodyPr>
          <a:lstStyle/>
          <a:p>
            <a:pPr algn="just"/>
            <a:r>
              <a:rPr kumimoji="0" 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Ethnic descent descriptions is assigned based on a predefined dictionary to the '</a:t>
            </a:r>
            <a:r>
              <a:rPr kumimoji="0" lang="en-US" sz="1600" b="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Vict</a:t>
            </a:r>
            <a:r>
              <a:rPr kumimoji="0" 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Descent' column, creating a new '</a:t>
            </a:r>
            <a:r>
              <a:rPr kumimoji="0" lang="en-US" sz="1600" b="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Vict</a:t>
            </a:r>
            <a:r>
              <a:rPr kumimoji="0" 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Description' column with descriptive values.</a:t>
            </a:r>
          </a:p>
          <a:p>
            <a:pPr algn="just"/>
            <a:endParaRPr lang="en-US" sz="1600" dirty="0"/>
          </a:p>
        </p:txBody>
      </p:sp>
      <p:sp>
        <p:nvSpPr>
          <p:cNvPr id="9" name="TextBox 8">
            <a:extLst>
              <a:ext uri="{FF2B5EF4-FFF2-40B4-BE49-F238E27FC236}">
                <a16:creationId xmlns:a16="http://schemas.microsoft.com/office/drawing/2014/main" id="{06B7C3AE-7E90-DCC4-E2D8-75F9F5AF755F}"/>
              </a:ext>
            </a:extLst>
          </p:cNvPr>
          <p:cNvSpPr txBox="1"/>
          <p:nvPr/>
        </p:nvSpPr>
        <p:spPr>
          <a:xfrm>
            <a:off x="6627812" y="1247655"/>
            <a:ext cx="5410200" cy="1323439"/>
          </a:xfrm>
          <a:prstGeom prst="rect">
            <a:avLst/>
          </a:prstGeom>
          <a:noFill/>
        </p:spPr>
        <p:txBody>
          <a:bodyPr wrap="square" rtlCol="0">
            <a:spAutoFit/>
          </a:bodyPr>
          <a:lstStyle/>
          <a:p>
            <a:r>
              <a:rPr kumimoji="0" 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A new column 'Formatted Time’ is created by converting the 'TIME OCC' column to a string, adding leading zeros and colons to represent time in HH:MM format, and then displays the top 10 records from the dataset.</a:t>
            </a:r>
          </a:p>
          <a:p>
            <a:endParaRPr lang="en-US" sz="1600" dirty="0"/>
          </a:p>
        </p:txBody>
      </p:sp>
      <p:pic>
        <p:nvPicPr>
          <p:cNvPr id="10" name="Picture 9">
            <a:extLst>
              <a:ext uri="{FF2B5EF4-FFF2-40B4-BE49-F238E27FC236}">
                <a16:creationId xmlns:a16="http://schemas.microsoft.com/office/drawing/2014/main" id="{F8A6FDB2-53C0-E635-7307-342D07AF14F3}"/>
              </a:ext>
            </a:extLst>
          </p:cNvPr>
          <p:cNvPicPr>
            <a:picLocks noChangeAspect="1"/>
          </p:cNvPicPr>
          <p:nvPr/>
        </p:nvPicPr>
        <p:blipFill>
          <a:blip r:embed="rId5"/>
          <a:stretch>
            <a:fillRect/>
          </a:stretch>
        </p:blipFill>
        <p:spPr>
          <a:xfrm>
            <a:off x="989012" y="257830"/>
            <a:ext cx="914479" cy="914479"/>
          </a:xfrm>
          <a:prstGeom prst="rect">
            <a:avLst/>
          </a:prstGeom>
        </p:spPr>
      </p:pic>
    </p:spTree>
    <p:extLst>
      <p:ext uri="{BB962C8B-B14F-4D97-AF65-F5344CB8AC3E}">
        <p14:creationId xmlns:p14="http://schemas.microsoft.com/office/powerpoint/2010/main" val="236087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C308-0EF9-F354-9B78-81A423E063E0}"/>
              </a:ext>
            </a:extLst>
          </p:cNvPr>
          <p:cNvSpPr>
            <a:spLocks noGrp="1"/>
          </p:cNvSpPr>
          <p:nvPr>
            <p:ph type="title"/>
          </p:nvPr>
        </p:nvSpPr>
        <p:spPr>
          <a:xfrm>
            <a:off x="1218883" y="152400"/>
            <a:ext cx="10360501" cy="944563"/>
          </a:xfrm>
        </p:spPr>
        <p:txBody>
          <a:bodyPr anchor="ctr">
            <a:normAutofit/>
          </a:bodyPr>
          <a:lstStyle/>
          <a:p>
            <a:pPr algn="ctr"/>
            <a:r>
              <a:rPr lang="en-US" sz="4400" b="1" dirty="0">
                <a:latin typeface="Algerian" panose="04020705040A02060702" pitchFamily="82" charset="0"/>
              </a:rPr>
              <a:t>DESIGN PHASE - DATA CLEANING</a:t>
            </a:r>
          </a:p>
        </p:txBody>
      </p:sp>
      <p:sp>
        <p:nvSpPr>
          <p:cNvPr id="8" name="TextBox 7">
            <a:extLst>
              <a:ext uri="{FF2B5EF4-FFF2-40B4-BE49-F238E27FC236}">
                <a16:creationId xmlns:a16="http://schemas.microsoft.com/office/drawing/2014/main" id="{348370B7-594E-0531-F0A8-1EFC8DE3394B}"/>
              </a:ext>
            </a:extLst>
          </p:cNvPr>
          <p:cNvSpPr txBox="1"/>
          <p:nvPr/>
        </p:nvSpPr>
        <p:spPr>
          <a:xfrm>
            <a:off x="1141412" y="1310436"/>
            <a:ext cx="4676037" cy="1323439"/>
          </a:xfrm>
          <a:prstGeom prst="rect">
            <a:avLst/>
          </a:prstGeom>
          <a:noFill/>
        </p:spPr>
        <p:txBody>
          <a:bodyPr wrap="square" rtlCol="0">
            <a:spAutoFit/>
          </a:bodyPr>
          <a:lstStyle/>
          <a:p>
            <a:pPr algn="just"/>
            <a:r>
              <a:rPr kumimoji="0" 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Extra whitespace within the 'LOCATION' and 'Cross Street' columns is removed by replacing consecutive spaces with a single space using regular expressions.</a:t>
            </a:r>
          </a:p>
          <a:p>
            <a:pPr algn="just"/>
            <a:endParaRPr lang="en-US" sz="1600" dirty="0"/>
          </a:p>
        </p:txBody>
      </p:sp>
      <p:sp>
        <p:nvSpPr>
          <p:cNvPr id="9" name="TextBox 8">
            <a:extLst>
              <a:ext uri="{FF2B5EF4-FFF2-40B4-BE49-F238E27FC236}">
                <a16:creationId xmlns:a16="http://schemas.microsoft.com/office/drawing/2014/main" id="{06B7C3AE-7E90-DCC4-E2D8-75F9F5AF755F}"/>
              </a:ext>
            </a:extLst>
          </p:cNvPr>
          <p:cNvSpPr txBox="1"/>
          <p:nvPr/>
        </p:nvSpPr>
        <p:spPr>
          <a:xfrm>
            <a:off x="6627812" y="1247655"/>
            <a:ext cx="5410200" cy="830997"/>
          </a:xfrm>
          <a:prstGeom prst="rect">
            <a:avLst/>
          </a:prstGeom>
          <a:noFill/>
        </p:spPr>
        <p:txBody>
          <a:bodyPr wrap="square" rtlCol="0">
            <a:spAutoFit/>
          </a:bodyPr>
          <a:lstStyle/>
          <a:p>
            <a:pPr algn="just"/>
            <a:r>
              <a:rPr lang="en-US" sz="1600" b="0" i="0" dirty="0">
                <a:effectLst/>
                <a:latin typeface="Arial" panose="020B0604020202020204" pitchFamily="34" charset="0"/>
                <a:cs typeface="Arial" panose="020B0604020202020204" pitchFamily="34" charset="0"/>
              </a:rPr>
              <a:t>Missing values in specific columns replaced with appropriate placeholders like 'Unknown' or 'NA' for data completeness and analysis.</a:t>
            </a:r>
            <a:endParaRPr lang="en-US" sz="1600" dirty="0">
              <a:latin typeface="Arial" panose="020B0604020202020204" pitchFamily="34" charset="0"/>
              <a:cs typeface="Arial" panose="020B0604020202020204" pitchFamily="34" charset="0"/>
            </a:endParaRPr>
          </a:p>
        </p:txBody>
      </p:sp>
      <p:pic>
        <p:nvPicPr>
          <p:cNvPr id="10" name="Content Placeholder 9">
            <a:extLst>
              <a:ext uri="{FF2B5EF4-FFF2-40B4-BE49-F238E27FC236}">
                <a16:creationId xmlns:a16="http://schemas.microsoft.com/office/drawing/2014/main" id="{C52FBF88-E3D8-37D9-E413-33A13CB78E34}"/>
              </a:ext>
            </a:extLst>
          </p:cNvPr>
          <p:cNvPicPr>
            <a:picLocks noGrp="1" noChangeAspect="1"/>
          </p:cNvPicPr>
          <p:nvPr>
            <p:ph sz="half" idx="1"/>
          </p:nvPr>
        </p:nvPicPr>
        <p:blipFill>
          <a:blip r:embed="rId2"/>
          <a:stretch>
            <a:fillRect/>
          </a:stretch>
        </p:blipFill>
        <p:spPr>
          <a:xfrm>
            <a:off x="1292226" y="2508457"/>
            <a:ext cx="3657917" cy="2969009"/>
          </a:xfrm>
          <a:prstGeom prst="rect">
            <a:avLst/>
          </a:prstGeom>
        </p:spPr>
      </p:pic>
      <p:pic>
        <p:nvPicPr>
          <p:cNvPr id="11" name="Picture 10">
            <a:extLst>
              <a:ext uri="{FF2B5EF4-FFF2-40B4-BE49-F238E27FC236}">
                <a16:creationId xmlns:a16="http://schemas.microsoft.com/office/drawing/2014/main" id="{7F583935-83F9-6C80-F972-EFDDFDE40EA9}"/>
              </a:ext>
            </a:extLst>
          </p:cNvPr>
          <p:cNvPicPr>
            <a:picLocks noChangeAspect="1"/>
          </p:cNvPicPr>
          <p:nvPr/>
        </p:nvPicPr>
        <p:blipFill>
          <a:blip r:embed="rId3"/>
          <a:stretch>
            <a:fillRect/>
          </a:stretch>
        </p:blipFill>
        <p:spPr>
          <a:xfrm>
            <a:off x="3691210" y="4724400"/>
            <a:ext cx="2517866" cy="1798476"/>
          </a:xfrm>
          <a:prstGeom prst="rect">
            <a:avLst/>
          </a:prstGeom>
        </p:spPr>
      </p:pic>
      <p:pic>
        <p:nvPicPr>
          <p:cNvPr id="14" name="Picture 13">
            <a:extLst>
              <a:ext uri="{FF2B5EF4-FFF2-40B4-BE49-F238E27FC236}">
                <a16:creationId xmlns:a16="http://schemas.microsoft.com/office/drawing/2014/main" id="{93BEB5D4-1703-8D8C-207C-12EAD044F32E}"/>
              </a:ext>
            </a:extLst>
          </p:cNvPr>
          <p:cNvPicPr>
            <a:picLocks noChangeAspect="1"/>
          </p:cNvPicPr>
          <p:nvPr/>
        </p:nvPicPr>
        <p:blipFill>
          <a:blip r:embed="rId4"/>
          <a:stretch>
            <a:fillRect/>
          </a:stretch>
        </p:blipFill>
        <p:spPr>
          <a:xfrm>
            <a:off x="6744837" y="2496914"/>
            <a:ext cx="4834547" cy="4176122"/>
          </a:xfrm>
          <a:prstGeom prst="rect">
            <a:avLst/>
          </a:prstGeom>
        </p:spPr>
      </p:pic>
      <p:pic>
        <p:nvPicPr>
          <p:cNvPr id="15" name="Picture 14">
            <a:extLst>
              <a:ext uri="{FF2B5EF4-FFF2-40B4-BE49-F238E27FC236}">
                <a16:creationId xmlns:a16="http://schemas.microsoft.com/office/drawing/2014/main" id="{31B168DC-3459-A8CF-0D50-BFF8F8BE5C40}"/>
              </a:ext>
            </a:extLst>
          </p:cNvPr>
          <p:cNvPicPr>
            <a:picLocks noChangeAspect="1"/>
          </p:cNvPicPr>
          <p:nvPr/>
        </p:nvPicPr>
        <p:blipFill>
          <a:blip r:embed="rId5"/>
          <a:stretch>
            <a:fillRect/>
          </a:stretch>
        </p:blipFill>
        <p:spPr>
          <a:xfrm>
            <a:off x="1065212" y="204255"/>
            <a:ext cx="914479" cy="914479"/>
          </a:xfrm>
          <a:prstGeom prst="rect">
            <a:avLst/>
          </a:prstGeom>
        </p:spPr>
      </p:pic>
    </p:spTree>
    <p:extLst>
      <p:ext uri="{BB962C8B-B14F-4D97-AF65-F5344CB8AC3E}">
        <p14:creationId xmlns:p14="http://schemas.microsoft.com/office/powerpoint/2010/main" val="2191234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2006/metadata/properties"/>
    <ds:schemaRef ds:uri="4873beb7-5857-4685-be1f-d57550cc96cc"/>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2964</TotalTime>
  <Words>1496</Words>
  <Application>Microsoft Office PowerPoint</Application>
  <PresentationFormat>Custom</PresentationFormat>
  <Paragraphs>131</Paragraphs>
  <Slides>31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Algerian</vt:lpstr>
      <vt:lpstr>Arial</vt:lpstr>
      <vt:lpstr>Calibri</vt:lpstr>
      <vt:lpstr>Century Gothic</vt:lpstr>
      <vt:lpstr>Georgia</vt:lpstr>
      <vt:lpstr>Times New Roman</vt:lpstr>
      <vt:lpstr>Wingdings</vt:lpstr>
      <vt:lpstr>Tech 16x9</vt:lpstr>
      <vt:lpstr>LAPD CRIME ANALYSIS PROJECT</vt:lpstr>
      <vt:lpstr>CONTENTS</vt:lpstr>
      <vt:lpstr>ABOUT LAPD</vt:lpstr>
      <vt:lpstr>PowerPoint Presentation</vt:lpstr>
      <vt:lpstr>PowerPoint Presentation</vt:lpstr>
      <vt:lpstr>PowerPoint Presentation</vt:lpstr>
      <vt:lpstr>PowerPoint Presentation</vt:lpstr>
      <vt:lpstr>DESIGN PHASE - DATA CLEANING</vt:lpstr>
      <vt:lpstr>DESIGN PHASE - DATA CLEANING</vt:lpstr>
      <vt:lpstr>DESIGN PHASE - DATA ANALYSIS</vt:lpstr>
      <vt:lpstr>DESIGN PHASE - DATA ANALYSIS</vt:lpstr>
      <vt:lpstr>DESIGN PHASE - DATA ANALYSIS</vt:lpstr>
      <vt:lpstr>DESIGN PHASE - Data Analysis</vt:lpstr>
      <vt:lpstr>DESIGN PHASE - Data Analysis</vt:lpstr>
      <vt:lpstr>DEVELOPMENT PHASE - PREPARATION PHASE</vt:lpstr>
      <vt:lpstr> RANDOM FOREST</vt:lpstr>
      <vt:lpstr>K-Nearest neighbours</vt:lpstr>
      <vt:lpstr>NAÏVE BAYES</vt:lpstr>
      <vt:lpstr>Logistic Regression</vt:lpstr>
      <vt:lpstr> TESTING PHASE - Selection of MACHINE LEARNING MODEL</vt:lpstr>
      <vt:lpstr>Generating Data For next 3 years with Random forest Model</vt:lpstr>
      <vt:lpstr>PowerPoint Presentation</vt:lpstr>
      <vt:lpstr>PowerPoint Presentation</vt:lpstr>
      <vt:lpstr>Add a Slide Title - 2</vt:lpstr>
      <vt:lpstr> RELEASE PHASE - Hotspot identification using reactive web application</vt:lpstr>
      <vt:lpstr>PowerPoint Presentation</vt:lpstr>
      <vt:lpstr>Geographical data and clustering of crimes</vt:lpstr>
      <vt:lpstr>PROJECT COST </vt:lpstr>
      <vt:lpstr>RECOMMENDATIONS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LAPD CRIME ANALYSIS PROJECT</dc:title>
  <dc:creator>Ashima Sethi</dc:creator>
  <cp:lastModifiedBy>Ashima Sethi</cp:lastModifiedBy>
  <cp:revision>1</cp:revision>
  <dcterms:created xsi:type="dcterms:W3CDTF">2023-12-01T03:31:16Z</dcterms:created>
  <dcterms:modified xsi:type="dcterms:W3CDTF">2023-12-03T04:55:42Z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